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8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3" r:id="rId2"/>
    <p:sldId id="937" r:id="rId3"/>
    <p:sldId id="1410" r:id="rId4"/>
    <p:sldId id="16774561" r:id="rId5"/>
    <p:sldId id="16774562" r:id="rId6"/>
    <p:sldId id="16774563" r:id="rId7"/>
    <p:sldId id="16774567" r:id="rId8"/>
    <p:sldId id="16774568" r:id="rId9"/>
    <p:sldId id="16774564" r:id="rId10"/>
    <p:sldId id="16774569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330" indent="-1511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930" indent="-3035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530" indent="-4559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7130" indent="-6083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221" initials="022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00FF"/>
    <a:srgbClr val="66FF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052241-53E3-42B0-A0B6-92C8EC2AB78D}" v="111" dt="2025-10-03T12:28:51.4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30" autoAdjust="0"/>
    <p:restoredTop sz="97931" autoAdjust="0"/>
  </p:normalViewPr>
  <p:slideViewPr>
    <p:cSldViewPr snapToGrid="0">
      <p:cViewPr varScale="1">
        <p:scale>
          <a:sx n="161" d="100"/>
          <a:sy n="161" d="100"/>
        </p:scale>
        <p:origin x="80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ning Wang" userId="687b348132bad742" providerId="LiveId" clId="{0E1C5B82-CCAB-435D-AE15-FB40BBE81D50}"/>
    <pc:docChg chg="undo custSel addSld delSld modSld">
      <pc:chgData name="Zhaoning Wang" userId="687b348132bad742" providerId="LiveId" clId="{0E1C5B82-CCAB-435D-AE15-FB40BBE81D50}" dt="2025-10-03T16:10:19.768" v="3121" actId="20577"/>
      <pc:docMkLst>
        <pc:docMk/>
      </pc:docMkLst>
      <pc:sldChg chg="addSp modSp mod">
        <pc:chgData name="Zhaoning Wang" userId="687b348132bad742" providerId="LiveId" clId="{0E1C5B82-CCAB-435D-AE15-FB40BBE81D50}" dt="2025-10-03T12:29:11.558" v="3018" actId="20577"/>
        <pc:sldMkLst>
          <pc:docMk/>
          <pc:sldMk cId="0" sldId="303"/>
        </pc:sldMkLst>
        <pc:spChg chg="mod">
          <ac:chgData name="Zhaoning Wang" userId="687b348132bad742" providerId="LiveId" clId="{0E1C5B82-CCAB-435D-AE15-FB40BBE81D50}" dt="2025-10-03T12:29:11.558" v="3018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Zhaoning Wang" userId="687b348132bad742" providerId="LiveId" clId="{0E1C5B82-CCAB-435D-AE15-FB40BBE81D50}" dt="2025-10-03T02:34:36.691" v="725" actId="20577"/>
          <ac:spMkLst>
            <pc:docMk/>
            <pc:sldMk cId="0" sldId="303"/>
            <ac:spMk id="9219" creationId="{00000000-0000-0000-0000-000000000000}"/>
          </ac:spMkLst>
        </pc:spChg>
        <pc:picChg chg="add mod">
          <ac:chgData name="Zhaoning Wang" userId="687b348132bad742" providerId="LiveId" clId="{0E1C5B82-CCAB-435D-AE15-FB40BBE81D50}" dt="2025-10-03T01:37:38.584" v="260"/>
          <ac:picMkLst>
            <pc:docMk/>
            <pc:sldMk cId="0" sldId="303"/>
            <ac:picMk id="2" creationId="{5F2E326D-437E-E742-C029-9EA08476DCA3}"/>
          </ac:picMkLst>
        </pc:picChg>
      </pc:sldChg>
      <pc:sldChg chg="addSp modSp mod">
        <pc:chgData name="Zhaoning Wang" userId="687b348132bad742" providerId="LiveId" clId="{0E1C5B82-CCAB-435D-AE15-FB40BBE81D50}" dt="2025-10-03T12:25:32.558" v="3013" actId="20577"/>
        <pc:sldMkLst>
          <pc:docMk/>
          <pc:sldMk cId="0" sldId="937"/>
        </pc:sldMkLst>
        <pc:spChg chg="mod">
          <ac:chgData name="Zhaoning Wang" userId="687b348132bad742" providerId="LiveId" clId="{0E1C5B82-CCAB-435D-AE15-FB40BBE81D50}" dt="2025-10-03T12:25:32.558" v="3013" actId="20577"/>
          <ac:spMkLst>
            <pc:docMk/>
            <pc:sldMk cId="0" sldId="937"/>
            <ac:spMk id="3" creationId="{00000000-0000-0000-0000-000000000000}"/>
          </ac:spMkLst>
        </pc:spChg>
        <pc:picChg chg="add mod">
          <ac:chgData name="Zhaoning Wang" userId="687b348132bad742" providerId="LiveId" clId="{0E1C5B82-CCAB-435D-AE15-FB40BBE81D50}" dt="2025-10-03T01:37:35.439" v="259"/>
          <ac:picMkLst>
            <pc:docMk/>
            <pc:sldMk cId="0" sldId="937"/>
            <ac:picMk id="4" creationId="{744F52AF-21D6-8D32-B133-DCCE46DD2D2B}"/>
          </ac:picMkLst>
        </pc:picChg>
      </pc:sldChg>
      <pc:sldChg chg="addSp delSp modSp add mod">
        <pc:chgData name="Zhaoning Wang" userId="687b348132bad742" providerId="LiveId" clId="{0E1C5B82-CCAB-435D-AE15-FB40BBE81D50}" dt="2025-10-03T16:10:19.768" v="3121" actId="20577"/>
        <pc:sldMkLst>
          <pc:docMk/>
          <pc:sldMk cId="934465769" sldId="1410"/>
        </pc:sldMkLst>
        <pc:spChg chg="mod">
          <ac:chgData name="Zhaoning Wang" userId="687b348132bad742" providerId="LiveId" clId="{0E1C5B82-CCAB-435D-AE15-FB40BBE81D50}" dt="2025-10-03T12:29:26.808" v="3027" actId="1035"/>
          <ac:spMkLst>
            <pc:docMk/>
            <pc:sldMk cId="934465769" sldId="1410"/>
            <ac:spMk id="2" creationId="{13358F2C-4135-4B1C-A8C3-654CB9EB523D}"/>
          </ac:spMkLst>
        </pc:spChg>
        <pc:spChg chg="add mod">
          <ac:chgData name="Zhaoning Wang" userId="687b348132bad742" providerId="LiveId" clId="{0E1C5B82-CCAB-435D-AE15-FB40BBE81D50}" dt="2025-10-03T10:20:22.306" v="1102" actId="20577"/>
          <ac:spMkLst>
            <pc:docMk/>
            <pc:sldMk cId="934465769" sldId="1410"/>
            <ac:spMk id="3" creationId="{1D1C47DE-AE69-823B-D42B-CFE224448F8D}"/>
          </ac:spMkLst>
        </pc:spChg>
        <pc:spChg chg="add del mod">
          <ac:chgData name="Zhaoning Wang" userId="687b348132bad742" providerId="LiveId" clId="{0E1C5B82-CCAB-435D-AE15-FB40BBE81D50}" dt="2025-10-03T02:27:34.099" v="523" actId="478"/>
          <ac:spMkLst>
            <pc:docMk/>
            <pc:sldMk cId="934465769" sldId="1410"/>
            <ac:spMk id="5" creationId="{BC287B25-A799-E36F-B3A5-842E5BF48726}"/>
          </ac:spMkLst>
        </pc:spChg>
        <pc:spChg chg="add mod">
          <ac:chgData name="Zhaoning Wang" userId="687b348132bad742" providerId="LiveId" clId="{0E1C5B82-CCAB-435D-AE15-FB40BBE81D50}" dt="2025-10-03T11:51:49.634" v="2728" actId="14"/>
          <ac:spMkLst>
            <pc:docMk/>
            <pc:sldMk cId="934465769" sldId="1410"/>
            <ac:spMk id="6" creationId="{AF69C000-F5A0-2B2C-1C28-311D07C663E8}"/>
          </ac:spMkLst>
        </pc:spChg>
        <pc:spChg chg="add mod">
          <ac:chgData name="Zhaoning Wang" userId="687b348132bad742" providerId="LiveId" clId="{0E1C5B82-CCAB-435D-AE15-FB40BBE81D50}" dt="2025-10-03T16:10:19.768" v="3121" actId="20577"/>
          <ac:spMkLst>
            <pc:docMk/>
            <pc:sldMk cId="934465769" sldId="1410"/>
            <ac:spMk id="8" creationId="{E5B096CF-81F4-2329-FCE5-2857F6CA11F3}"/>
          </ac:spMkLst>
        </pc:spChg>
        <pc:spChg chg="del mod">
          <ac:chgData name="Zhaoning Wang" userId="687b348132bad742" providerId="LiveId" clId="{0E1C5B82-CCAB-435D-AE15-FB40BBE81D50}" dt="2025-10-03T01:38:26.686" v="273" actId="478"/>
          <ac:spMkLst>
            <pc:docMk/>
            <pc:sldMk cId="934465769" sldId="1410"/>
            <ac:spMk id="9" creationId="{40FED122-6C1B-4B11-A573-5E411BF72AF5}"/>
          </ac:spMkLst>
        </pc:spChg>
        <pc:spChg chg="del">
          <ac:chgData name="Zhaoning Wang" userId="687b348132bad742" providerId="LiveId" clId="{0E1C5B82-CCAB-435D-AE15-FB40BBE81D50}" dt="2025-10-03T01:40:34.094" v="380" actId="478"/>
          <ac:spMkLst>
            <pc:docMk/>
            <pc:sldMk cId="934465769" sldId="1410"/>
            <ac:spMk id="17" creationId="{3C884549-0C32-426B-B910-CF1300368BB1}"/>
          </ac:spMkLst>
        </pc:spChg>
        <pc:spChg chg="mod">
          <ac:chgData name="Zhaoning Wang" userId="687b348132bad742" providerId="LiveId" clId="{0E1C5B82-CCAB-435D-AE15-FB40BBE81D50}" dt="2025-10-03T02:30:24.647" v="586" actId="13926"/>
          <ac:spMkLst>
            <pc:docMk/>
            <pc:sldMk cId="934465769" sldId="1410"/>
            <ac:spMk id="198" creationId="{9EFB26E3-48DF-49E1-8DBD-22A21F5557B8}"/>
          </ac:spMkLst>
        </pc:spChg>
        <pc:spChg chg="mod">
          <ac:chgData name="Zhaoning Wang" userId="687b348132bad742" providerId="LiveId" clId="{0E1C5B82-CCAB-435D-AE15-FB40BBE81D50}" dt="2025-10-03T02:29:19.334" v="576" actId="400"/>
          <ac:spMkLst>
            <pc:docMk/>
            <pc:sldMk cId="934465769" sldId="1410"/>
            <ac:spMk id="200" creationId="{7250517E-4CEB-46C9-A43C-924BB3BCD8B4}"/>
          </ac:spMkLst>
        </pc:spChg>
        <pc:spChg chg="mod">
          <ac:chgData name="Zhaoning Wang" userId="687b348132bad742" providerId="LiveId" clId="{0E1C5B82-CCAB-435D-AE15-FB40BBE81D50}" dt="2025-10-03T12:29:26.808" v="3027" actId="1035"/>
          <ac:spMkLst>
            <pc:docMk/>
            <pc:sldMk cId="934465769" sldId="1410"/>
            <ac:spMk id="204" creationId="{2BD9E1F6-5B37-487F-BCDE-9B08CF193AF4}"/>
          </ac:spMkLst>
        </pc:spChg>
        <pc:spChg chg="mod">
          <ac:chgData name="Zhaoning Wang" userId="687b348132bad742" providerId="LiveId" clId="{0E1C5B82-CCAB-435D-AE15-FB40BBE81D50}" dt="2025-10-03T12:29:26.808" v="3027" actId="1035"/>
          <ac:spMkLst>
            <pc:docMk/>
            <pc:sldMk cId="934465769" sldId="1410"/>
            <ac:spMk id="205" creationId="{FA96FCC5-7198-4C35-A63E-CB16A7CDDC1A}"/>
          </ac:spMkLst>
        </pc:spChg>
        <pc:spChg chg="mod">
          <ac:chgData name="Zhaoning Wang" userId="687b348132bad742" providerId="LiveId" clId="{0E1C5B82-CCAB-435D-AE15-FB40BBE81D50}" dt="2025-10-03T12:29:26.808" v="3027" actId="1035"/>
          <ac:spMkLst>
            <pc:docMk/>
            <pc:sldMk cId="934465769" sldId="1410"/>
            <ac:spMk id="206" creationId="{C43BA673-99A6-48F6-BBA5-18060AF6EEA3}"/>
          </ac:spMkLst>
        </pc:spChg>
        <pc:grpChg chg="mod">
          <ac:chgData name="Zhaoning Wang" userId="687b348132bad742" providerId="LiveId" clId="{0E1C5B82-CCAB-435D-AE15-FB40BBE81D50}" dt="2025-10-03T12:29:26.808" v="3027" actId="1035"/>
          <ac:grpSpMkLst>
            <pc:docMk/>
            <pc:sldMk cId="934465769" sldId="1410"/>
            <ac:grpSpMk id="188" creationId="{D70FEE1D-1711-40FB-B4AD-847591C6F2BB}"/>
          </ac:grpSpMkLst>
        </pc:grpChg>
        <pc:graphicFrameChg chg="mod">
          <ac:chgData name="Zhaoning Wang" userId="687b348132bad742" providerId="LiveId" clId="{0E1C5B82-CCAB-435D-AE15-FB40BBE81D50}" dt="2025-10-03T12:29:26.808" v="3027" actId="1035"/>
          <ac:graphicFrameMkLst>
            <pc:docMk/>
            <pc:sldMk cId="934465769" sldId="1410"/>
            <ac:graphicFrameMk id="12" creationId="{369EA23E-3E8F-41B6-A327-AA0C6FAD7355}"/>
          </ac:graphicFrameMkLst>
        </pc:graphicFrameChg>
        <pc:cxnChg chg="mod">
          <ac:chgData name="Zhaoning Wang" userId="687b348132bad742" providerId="LiveId" clId="{0E1C5B82-CCAB-435D-AE15-FB40BBE81D50}" dt="2025-10-03T12:29:26.808" v="3027" actId="1035"/>
          <ac:cxnSpMkLst>
            <pc:docMk/>
            <pc:sldMk cId="934465769" sldId="1410"/>
            <ac:cxnSpMk id="4" creationId="{272F783F-8925-4FF7-BA9B-C3BC642E0AEF}"/>
          </ac:cxnSpMkLst>
        </pc:cxnChg>
        <pc:cxnChg chg="mod">
          <ac:chgData name="Zhaoning Wang" userId="687b348132bad742" providerId="LiveId" clId="{0E1C5B82-CCAB-435D-AE15-FB40BBE81D50}" dt="2025-10-03T12:29:26.808" v="3027" actId="1035"/>
          <ac:cxnSpMkLst>
            <pc:docMk/>
            <pc:sldMk cId="934465769" sldId="1410"/>
            <ac:cxnSpMk id="7" creationId="{AA49FAD8-205C-42CD-BC8E-B447C2ED7271}"/>
          </ac:cxnSpMkLst>
        </pc:cxnChg>
      </pc:sldChg>
      <pc:sldChg chg="addSp delSp modSp mod">
        <pc:chgData name="Zhaoning Wang" userId="687b348132bad742" providerId="LiveId" clId="{0E1C5B82-CCAB-435D-AE15-FB40BBE81D50}" dt="2025-10-03T12:27:16.631" v="3016" actId="20577"/>
        <pc:sldMkLst>
          <pc:docMk/>
          <pc:sldMk cId="0" sldId="16774561"/>
        </pc:sldMkLst>
        <pc:spChg chg="mod">
          <ac:chgData name="Zhaoning Wang" userId="687b348132bad742" providerId="LiveId" clId="{0E1C5B82-CCAB-435D-AE15-FB40BBE81D50}" dt="2025-10-03T02:45:57.612" v="850" actId="20577"/>
          <ac:spMkLst>
            <pc:docMk/>
            <pc:sldMk cId="0" sldId="16774561"/>
            <ac:spMk id="4" creationId="{00000000-0000-0000-0000-000000000000}"/>
          </ac:spMkLst>
        </pc:spChg>
        <pc:spChg chg="mod">
          <ac:chgData name="Zhaoning Wang" userId="687b348132bad742" providerId="LiveId" clId="{0E1C5B82-CCAB-435D-AE15-FB40BBE81D50}" dt="2025-10-03T11:01:01.149" v="1866" actId="207"/>
          <ac:spMkLst>
            <pc:docMk/>
            <pc:sldMk cId="0" sldId="16774561"/>
            <ac:spMk id="7" creationId="{00000000-0000-0000-0000-000000000000}"/>
          </ac:spMkLst>
        </pc:spChg>
        <pc:graphicFrameChg chg="del">
          <ac:chgData name="Zhaoning Wang" userId="687b348132bad742" providerId="LiveId" clId="{0E1C5B82-CCAB-435D-AE15-FB40BBE81D50}" dt="2025-10-03T10:45:57.396" v="1430" actId="478"/>
          <ac:graphicFrameMkLst>
            <pc:docMk/>
            <pc:sldMk cId="0" sldId="16774561"/>
            <ac:graphicFrameMk id="2" creationId="{00000000-0000-0000-0000-000000000000}"/>
          </ac:graphicFrameMkLst>
        </pc:graphicFrameChg>
        <pc:graphicFrameChg chg="add mod modGraphic">
          <ac:chgData name="Zhaoning Wang" userId="687b348132bad742" providerId="LiveId" clId="{0E1C5B82-CCAB-435D-AE15-FB40BBE81D50}" dt="2025-10-03T10:47:15.195" v="1441" actId="1076"/>
          <ac:graphicFrameMkLst>
            <pc:docMk/>
            <pc:sldMk cId="0" sldId="16774561"/>
            <ac:graphicFrameMk id="5" creationId="{41B995D9-E6CD-92AB-CB97-55768D3E7F73}"/>
          </ac:graphicFrameMkLst>
        </pc:graphicFrameChg>
        <pc:graphicFrameChg chg="add mod modGraphic">
          <ac:chgData name="Zhaoning Wang" userId="687b348132bad742" providerId="LiveId" clId="{0E1C5B82-CCAB-435D-AE15-FB40BBE81D50}" dt="2025-10-03T12:27:16.631" v="3016" actId="20577"/>
          <ac:graphicFrameMkLst>
            <pc:docMk/>
            <pc:sldMk cId="0" sldId="16774561"/>
            <ac:graphicFrameMk id="6" creationId="{649982C1-EDF2-5A58-E330-9F6E61960E22}"/>
          </ac:graphicFrameMkLst>
        </pc:graphicFrameChg>
        <pc:picChg chg="add mod">
          <ac:chgData name="Zhaoning Wang" userId="687b348132bad742" providerId="LiveId" clId="{0E1C5B82-CCAB-435D-AE15-FB40BBE81D50}" dt="2025-10-03T02:44:07.240" v="803"/>
          <ac:picMkLst>
            <pc:docMk/>
            <pc:sldMk cId="0" sldId="16774561"/>
            <ac:picMk id="3" creationId="{718DD69C-ED3B-83A0-6C17-5ECE7DAE9D9E}"/>
          </ac:picMkLst>
        </pc:picChg>
      </pc:sldChg>
      <pc:sldChg chg="addSp modSp mod">
        <pc:chgData name="Zhaoning Wang" userId="687b348132bad742" providerId="LiveId" clId="{0E1C5B82-CCAB-435D-AE15-FB40BBE81D50}" dt="2025-10-03T12:33:06.336" v="3033" actId="113"/>
        <pc:sldMkLst>
          <pc:docMk/>
          <pc:sldMk cId="0" sldId="16774562"/>
        </pc:sldMkLst>
        <pc:spChg chg="mod">
          <ac:chgData name="Zhaoning Wang" userId="687b348132bad742" providerId="LiveId" clId="{0E1C5B82-CCAB-435D-AE15-FB40BBE81D50}" dt="2025-10-03T02:46:21.277" v="858" actId="20577"/>
          <ac:spMkLst>
            <pc:docMk/>
            <pc:sldMk cId="0" sldId="16774562"/>
            <ac:spMk id="4" creationId="{00000000-0000-0000-0000-000000000000}"/>
          </ac:spMkLst>
        </pc:spChg>
        <pc:spChg chg="mod">
          <ac:chgData name="Zhaoning Wang" userId="687b348132bad742" providerId="LiveId" clId="{0E1C5B82-CCAB-435D-AE15-FB40BBE81D50}" dt="2025-10-03T12:33:06.336" v="3033" actId="113"/>
          <ac:spMkLst>
            <pc:docMk/>
            <pc:sldMk cId="0" sldId="16774562"/>
            <ac:spMk id="6" creationId="{00000000-0000-0000-0000-000000000000}"/>
          </ac:spMkLst>
        </pc:spChg>
        <pc:picChg chg="add mod">
          <ac:chgData name="Zhaoning Wang" userId="687b348132bad742" providerId="LiveId" clId="{0E1C5B82-CCAB-435D-AE15-FB40BBE81D50}" dt="2025-10-03T02:44:11.810" v="804"/>
          <ac:picMkLst>
            <pc:docMk/>
            <pc:sldMk cId="0" sldId="16774562"/>
            <ac:picMk id="2" creationId="{0AB6A8AF-978B-7519-1752-D6D4156B5DDA}"/>
          </ac:picMkLst>
        </pc:picChg>
      </pc:sldChg>
      <pc:sldChg chg="addSp delSp modSp mod">
        <pc:chgData name="Zhaoning Wang" userId="687b348132bad742" providerId="LiveId" clId="{0E1C5B82-CCAB-435D-AE15-FB40BBE81D50}" dt="2025-10-03T12:46:14.068" v="3109" actId="20577"/>
        <pc:sldMkLst>
          <pc:docMk/>
          <pc:sldMk cId="0" sldId="16774563"/>
        </pc:sldMkLst>
        <pc:spChg chg="add mod">
          <ac:chgData name="Zhaoning Wang" userId="687b348132bad742" providerId="LiveId" clId="{0E1C5B82-CCAB-435D-AE15-FB40BBE81D50}" dt="2025-10-03T12:46:14.068" v="3109" actId="20577"/>
          <ac:spMkLst>
            <pc:docMk/>
            <pc:sldMk cId="0" sldId="16774563"/>
            <ac:spMk id="3" creationId="{CFEB517F-BD43-7557-B848-759D81B02ABA}"/>
          </ac:spMkLst>
        </pc:spChg>
        <pc:spChg chg="mod">
          <ac:chgData name="Zhaoning Wang" userId="687b348132bad742" providerId="LiveId" clId="{0E1C5B82-CCAB-435D-AE15-FB40BBE81D50}" dt="2025-10-03T02:46:32.847" v="874" actId="20577"/>
          <ac:spMkLst>
            <pc:docMk/>
            <pc:sldMk cId="0" sldId="16774563"/>
            <ac:spMk id="4" creationId="{00000000-0000-0000-0000-000000000000}"/>
          </ac:spMkLst>
        </pc:spChg>
        <pc:spChg chg="del">
          <ac:chgData name="Zhaoning Wang" userId="687b348132bad742" providerId="LiveId" clId="{0E1C5B82-CCAB-435D-AE15-FB40BBE81D50}" dt="2025-10-03T11:37:09.521" v="2287" actId="478"/>
          <ac:spMkLst>
            <pc:docMk/>
            <pc:sldMk cId="0" sldId="16774563"/>
            <ac:spMk id="6" creationId="{00000000-0000-0000-0000-000000000000}"/>
          </ac:spMkLst>
        </pc:spChg>
        <pc:picChg chg="add mod">
          <ac:chgData name="Zhaoning Wang" userId="687b348132bad742" providerId="LiveId" clId="{0E1C5B82-CCAB-435D-AE15-FB40BBE81D50}" dt="2025-10-03T02:44:15.614" v="805"/>
          <ac:picMkLst>
            <pc:docMk/>
            <pc:sldMk cId="0" sldId="16774563"/>
            <ac:picMk id="2" creationId="{C8D20B9F-487A-F052-BBBC-1BD995EAD42B}"/>
          </ac:picMkLst>
        </pc:picChg>
      </pc:sldChg>
      <pc:sldChg chg="addSp delSp modSp mod">
        <pc:chgData name="Zhaoning Wang" userId="687b348132bad742" providerId="LiveId" clId="{0E1C5B82-CCAB-435D-AE15-FB40BBE81D50}" dt="2025-10-03T12:25:22.190" v="3001" actId="20577"/>
        <pc:sldMkLst>
          <pc:docMk/>
          <pc:sldMk cId="0" sldId="16774564"/>
        </pc:sldMkLst>
        <pc:spChg chg="add mod">
          <ac:chgData name="Zhaoning Wang" userId="687b348132bad742" providerId="LiveId" clId="{0E1C5B82-CCAB-435D-AE15-FB40BBE81D50}" dt="2025-10-03T12:25:22.190" v="3001" actId="20577"/>
          <ac:spMkLst>
            <pc:docMk/>
            <pc:sldMk cId="0" sldId="16774564"/>
            <ac:spMk id="3" creationId="{A613211E-59E3-23ED-D2E2-732331EA67C9}"/>
          </ac:spMkLst>
        </pc:spChg>
        <pc:spChg chg="mod">
          <ac:chgData name="Zhaoning Wang" userId="687b348132bad742" providerId="LiveId" clId="{0E1C5B82-CCAB-435D-AE15-FB40BBE81D50}" dt="2025-10-03T12:00:33.041" v="2853" actId="14"/>
          <ac:spMkLst>
            <pc:docMk/>
            <pc:sldMk cId="0" sldId="16774564"/>
            <ac:spMk id="6" creationId="{00000000-0000-0000-0000-000000000000}"/>
          </ac:spMkLst>
        </pc:spChg>
        <pc:spChg chg="add mod">
          <ac:chgData name="Zhaoning Wang" userId="687b348132bad742" providerId="LiveId" clId="{0E1C5B82-CCAB-435D-AE15-FB40BBE81D50}" dt="2025-10-03T12:18:56.441" v="2979" actId="1036"/>
          <ac:spMkLst>
            <pc:docMk/>
            <pc:sldMk cId="0" sldId="16774564"/>
            <ac:spMk id="7" creationId="{F4016C52-2C9A-325C-B716-334DC24A28CD}"/>
          </ac:spMkLst>
        </pc:spChg>
        <pc:spChg chg="del">
          <ac:chgData name="Zhaoning Wang" userId="687b348132bad742" providerId="LiveId" clId="{0E1C5B82-CCAB-435D-AE15-FB40BBE81D50}" dt="2025-10-03T11:55:14.583" v="2770" actId="478"/>
          <ac:spMkLst>
            <pc:docMk/>
            <pc:sldMk cId="0" sldId="16774564"/>
            <ac:spMk id="10" creationId="{00000000-0000-0000-0000-000000000000}"/>
          </ac:spMkLst>
        </pc:spChg>
        <pc:graphicFrameChg chg="add mod modGraphic">
          <ac:chgData name="Zhaoning Wang" userId="687b348132bad742" providerId="LiveId" clId="{0E1C5B82-CCAB-435D-AE15-FB40BBE81D50}" dt="2025-10-03T12:22:56.679" v="2986" actId="113"/>
          <ac:graphicFrameMkLst>
            <pc:docMk/>
            <pc:sldMk cId="0" sldId="16774564"/>
            <ac:graphicFrameMk id="4" creationId="{6DC80DD7-D0FA-4B6C-FD75-237954A3D1F4}"/>
          </ac:graphicFrameMkLst>
        </pc:graphicFrameChg>
        <pc:graphicFrameChg chg="del">
          <ac:chgData name="Zhaoning Wang" userId="687b348132bad742" providerId="LiveId" clId="{0E1C5B82-CCAB-435D-AE15-FB40BBE81D50}" dt="2025-10-03T11:55:14.583" v="2770" actId="478"/>
          <ac:graphicFrameMkLst>
            <pc:docMk/>
            <pc:sldMk cId="0" sldId="16774564"/>
            <ac:graphicFrameMk id="5" creationId="{00000000-0000-0000-0000-000000000000}"/>
          </ac:graphicFrameMkLst>
        </pc:graphicFrameChg>
        <pc:graphicFrameChg chg="add mod modGraphic">
          <ac:chgData name="Zhaoning Wang" userId="687b348132bad742" providerId="LiveId" clId="{0E1C5B82-CCAB-435D-AE15-FB40BBE81D50}" dt="2025-10-03T12:23:08.659" v="2988" actId="120"/>
          <ac:graphicFrameMkLst>
            <pc:docMk/>
            <pc:sldMk cId="0" sldId="16774564"/>
            <ac:graphicFrameMk id="8" creationId="{39D90355-F521-436E-90DC-393E1F5E26F3}"/>
          </ac:graphicFrameMkLst>
        </pc:graphicFrameChg>
        <pc:graphicFrameChg chg="del">
          <ac:chgData name="Zhaoning Wang" userId="687b348132bad742" providerId="LiveId" clId="{0E1C5B82-CCAB-435D-AE15-FB40BBE81D50}" dt="2025-10-03T11:55:14.583" v="2770" actId="478"/>
          <ac:graphicFrameMkLst>
            <pc:docMk/>
            <pc:sldMk cId="0" sldId="16774564"/>
            <ac:graphicFrameMk id="9" creationId="{00000000-0000-0000-0000-000000000000}"/>
          </ac:graphicFrameMkLst>
        </pc:graphicFrameChg>
        <pc:graphicFrameChg chg="del">
          <ac:chgData name="Zhaoning Wang" userId="687b348132bad742" providerId="LiveId" clId="{0E1C5B82-CCAB-435D-AE15-FB40BBE81D50}" dt="2025-10-03T11:55:14.583" v="2770" actId="478"/>
          <ac:graphicFrameMkLst>
            <pc:docMk/>
            <pc:sldMk cId="0" sldId="16774564"/>
            <ac:graphicFrameMk id="14" creationId="{00000000-0000-0000-0000-000000000000}"/>
          </ac:graphicFrameMkLst>
        </pc:graphicFrameChg>
        <pc:picChg chg="add mod">
          <ac:chgData name="Zhaoning Wang" userId="687b348132bad742" providerId="LiveId" clId="{0E1C5B82-CCAB-435D-AE15-FB40BBE81D50}" dt="2025-10-03T11:02:40.054" v="1869"/>
          <ac:picMkLst>
            <pc:docMk/>
            <pc:sldMk cId="0" sldId="16774564"/>
            <ac:picMk id="2" creationId="{95C3C994-5D9B-64D9-C707-5D73509F922A}"/>
          </ac:picMkLst>
        </pc:picChg>
      </pc:sldChg>
      <pc:sldChg chg="del">
        <pc:chgData name="Zhaoning Wang" userId="687b348132bad742" providerId="LiveId" clId="{0E1C5B82-CCAB-435D-AE15-FB40BBE81D50}" dt="2025-10-03T11:54:20.998" v="2750" actId="47"/>
        <pc:sldMkLst>
          <pc:docMk/>
          <pc:sldMk cId="0" sldId="16774565"/>
        </pc:sldMkLst>
      </pc:sldChg>
      <pc:sldChg chg="del">
        <pc:chgData name="Zhaoning Wang" userId="687b348132bad742" providerId="LiveId" clId="{0E1C5B82-CCAB-435D-AE15-FB40BBE81D50}" dt="2025-10-03T11:54:20.998" v="2750" actId="47"/>
        <pc:sldMkLst>
          <pc:docMk/>
          <pc:sldMk cId="0" sldId="16774566"/>
        </pc:sldMkLst>
      </pc:sldChg>
      <pc:sldChg chg="addSp modSp add mod">
        <pc:chgData name="Zhaoning Wang" userId="687b348132bad742" providerId="LiveId" clId="{0E1C5B82-CCAB-435D-AE15-FB40BBE81D50}" dt="2025-10-03T11:49:35.936" v="2724" actId="14"/>
        <pc:sldMkLst>
          <pc:docMk/>
          <pc:sldMk cId="903718633" sldId="16774567"/>
        </pc:sldMkLst>
        <pc:spChg chg="mod">
          <ac:chgData name="Zhaoning Wang" userId="687b348132bad742" providerId="LiveId" clId="{0E1C5B82-CCAB-435D-AE15-FB40BBE81D50}" dt="2025-10-03T02:46:40.822" v="882" actId="20577"/>
          <ac:spMkLst>
            <pc:docMk/>
            <pc:sldMk cId="903718633" sldId="16774567"/>
            <ac:spMk id="4" creationId="{1269A767-8377-433F-80E2-05587D94DE20}"/>
          </ac:spMkLst>
        </pc:spChg>
        <pc:spChg chg="mod">
          <ac:chgData name="Zhaoning Wang" userId="687b348132bad742" providerId="LiveId" clId="{0E1C5B82-CCAB-435D-AE15-FB40BBE81D50}" dt="2025-10-03T11:49:35.936" v="2724" actId="14"/>
          <ac:spMkLst>
            <pc:docMk/>
            <pc:sldMk cId="903718633" sldId="16774567"/>
            <ac:spMk id="6" creationId="{C78A1242-AD01-57D0-F3FB-B12CCDAA31AA}"/>
          </ac:spMkLst>
        </pc:spChg>
        <pc:picChg chg="add mod">
          <ac:chgData name="Zhaoning Wang" userId="687b348132bad742" providerId="LiveId" clId="{0E1C5B82-CCAB-435D-AE15-FB40BBE81D50}" dt="2025-10-03T11:02:36.564" v="1867"/>
          <ac:picMkLst>
            <pc:docMk/>
            <pc:sldMk cId="903718633" sldId="16774567"/>
            <ac:picMk id="2" creationId="{B166D4BF-71E5-9360-35F5-86654F5002B3}"/>
          </ac:picMkLst>
        </pc:picChg>
      </pc:sldChg>
      <pc:sldChg chg="del">
        <pc:chgData name="Zhaoning Wang" userId="687b348132bad742" providerId="LiveId" clId="{0E1C5B82-CCAB-435D-AE15-FB40BBE81D50}" dt="2025-10-02T11:18:29.326" v="226" actId="47"/>
        <pc:sldMkLst>
          <pc:docMk/>
          <pc:sldMk cId="0" sldId="16774568"/>
        </pc:sldMkLst>
      </pc:sldChg>
      <pc:sldChg chg="addSp modSp add mod">
        <pc:chgData name="Zhaoning Wang" userId="687b348132bad742" providerId="LiveId" clId="{0E1C5B82-CCAB-435D-AE15-FB40BBE81D50}" dt="2025-10-03T11:49:41.678" v="2726" actId="14"/>
        <pc:sldMkLst>
          <pc:docMk/>
          <pc:sldMk cId="829074810" sldId="16774568"/>
        </pc:sldMkLst>
        <pc:spChg chg="mod">
          <ac:chgData name="Zhaoning Wang" userId="687b348132bad742" providerId="LiveId" clId="{0E1C5B82-CCAB-435D-AE15-FB40BBE81D50}" dt="2025-10-03T02:46:48.368" v="890" actId="20577"/>
          <ac:spMkLst>
            <pc:docMk/>
            <pc:sldMk cId="829074810" sldId="16774568"/>
            <ac:spMk id="4" creationId="{B69894D8-A183-19E9-C707-82CF70609DCE}"/>
          </ac:spMkLst>
        </pc:spChg>
        <pc:spChg chg="mod">
          <ac:chgData name="Zhaoning Wang" userId="687b348132bad742" providerId="LiveId" clId="{0E1C5B82-CCAB-435D-AE15-FB40BBE81D50}" dt="2025-10-03T11:49:41.678" v="2726" actId="14"/>
          <ac:spMkLst>
            <pc:docMk/>
            <pc:sldMk cId="829074810" sldId="16774568"/>
            <ac:spMk id="6" creationId="{7AD35C5C-2D6A-DFDC-F65B-837CD487DC09}"/>
          </ac:spMkLst>
        </pc:spChg>
        <pc:picChg chg="add mod">
          <ac:chgData name="Zhaoning Wang" userId="687b348132bad742" providerId="LiveId" clId="{0E1C5B82-CCAB-435D-AE15-FB40BBE81D50}" dt="2025-10-03T11:02:38.134" v="1868"/>
          <ac:picMkLst>
            <pc:docMk/>
            <pc:sldMk cId="829074810" sldId="16774568"/>
            <ac:picMk id="2" creationId="{A2D736CA-F30E-7674-D5FD-0812CD24FBAA}"/>
          </ac:picMkLst>
        </pc:picChg>
      </pc:sldChg>
      <pc:sldChg chg="addSp delSp modSp new mod modClrScheme chgLayout">
        <pc:chgData name="Zhaoning Wang" userId="687b348132bad742" providerId="LiveId" clId="{0E1C5B82-CCAB-435D-AE15-FB40BBE81D50}" dt="2025-10-03T16:04:13.798" v="3110" actId="113"/>
        <pc:sldMkLst>
          <pc:docMk/>
          <pc:sldMk cId="3679766959" sldId="16774569"/>
        </pc:sldMkLst>
        <pc:spChg chg="del mod ord">
          <ac:chgData name="Zhaoning Wang" userId="687b348132bad742" providerId="LiveId" clId="{0E1C5B82-CCAB-435D-AE15-FB40BBE81D50}" dt="2025-10-03T11:54:09.773" v="2749" actId="700"/>
          <ac:spMkLst>
            <pc:docMk/>
            <pc:sldMk cId="3679766959" sldId="16774569"/>
            <ac:spMk id="2" creationId="{EF889131-62DD-6C74-BBC9-3328D8E62932}"/>
          </ac:spMkLst>
        </pc:spChg>
        <pc:spChg chg="del mod ord">
          <ac:chgData name="Zhaoning Wang" userId="687b348132bad742" providerId="LiveId" clId="{0E1C5B82-CCAB-435D-AE15-FB40BBE81D50}" dt="2025-10-03T11:54:09.773" v="2749" actId="700"/>
          <ac:spMkLst>
            <pc:docMk/>
            <pc:sldMk cId="3679766959" sldId="16774569"/>
            <ac:spMk id="3" creationId="{305C135D-ABC6-6A2E-AA56-76672D5AD702}"/>
          </ac:spMkLst>
        </pc:spChg>
        <pc:spChg chg="add mod ord">
          <ac:chgData name="Zhaoning Wang" userId="687b348132bad742" providerId="LiveId" clId="{0E1C5B82-CCAB-435D-AE15-FB40BBE81D50}" dt="2025-10-03T12:09:37.223" v="2889" actId="20577"/>
          <ac:spMkLst>
            <pc:docMk/>
            <pc:sldMk cId="3679766959" sldId="16774569"/>
            <ac:spMk id="4" creationId="{400DCF8A-6455-65E1-6C52-F657CC9FE556}"/>
          </ac:spMkLst>
        </pc:spChg>
        <pc:spChg chg="add mod ord">
          <ac:chgData name="Zhaoning Wang" userId="687b348132bad742" providerId="LiveId" clId="{0E1C5B82-CCAB-435D-AE15-FB40BBE81D50}" dt="2025-10-03T16:04:13.798" v="3110" actId="113"/>
          <ac:spMkLst>
            <pc:docMk/>
            <pc:sldMk cId="3679766959" sldId="16774569"/>
            <ac:spMk id="5" creationId="{8D3375DA-F2D0-F9FF-CCBA-DE86C32F1493}"/>
          </ac:spMkLst>
        </pc:spChg>
        <pc:picChg chg="add mod">
          <ac:chgData name="Zhaoning Wang" userId="687b348132bad742" providerId="LiveId" clId="{0E1C5B82-CCAB-435D-AE15-FB40BBE81D50}" dt="2025-10-03T12:28:51.492" v="3017"/>
          <ac:picMkLst>
            <pc:docMk/>
            <pc:sldMk cId="3679766959" sldId="16774569"/>
            <ac:picMk id="6" creationId="{819A2A62-D243-69E3-6220-60068B205D87}"/>
          </ac:picMkLst>
        </pc:picChg>
      </pc:sldChg>
      <pc:sldMasterChg chg="delSldLayout">
        <pc:chgData name="Zhaoning Wang" userId="687b348132bad742" providerId="LiveId" clId="{0E1C5B82-CCAB-435D-AE15-FB40BBE81D50}" dt="2025-10-02T11:18:29.326" v="226" actId="47"/>
        <pc:sldMasterMkLst>
          <pc:docMk/>
          <pc:sldMasterMk cId="0" sldId="2147483648"/>
        </pc:sldMasterMkLst>
        <pc:sldLayoutChg chg="del">
          <pc:chgData name="Zhaoning Wang" userId="687b348132bad742" providerId="LiveId" clId="{0E1C5B82-CCAB-435D-AE15-FB40BBE81D50}" dt="2025-10-02T11:18:29.326" v="226" actId="47"/>
          <pc:sldLayoutMkLst>
            <pc:docMk/>
            <pc:sldMasterMk cId="0" sldId="2147483648"/>
            <pc:sldLayoutMk cId="1927946582" sldId="2147483651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t>10/4/2025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t>10/3/2025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7946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413500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</a:t>
            </a:r>
            <a:r>
              <a:rPr lang="en-US" altLang="sv-SE" sz="1100" b="1" spc="300" dirty="0">
                <a:ea typeface="+mn-ea"/>
                <a:cs typeface="Arial" panose="020B0604020202020204" pitchFamily="34" charset="0"/>
              </a:rPr>
              <a:t>3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altLang="fi-FI" sz="1100" b="1" spc="300" dirty="0">
                <a:ea typeface="+mn-ea"/>
                <a:cs typeface="Arial" panose="020B0604020202020204" pitchFamily="34" charset="0"/>
              </a:rPr>
              <a:t>Wuhan</a:t>
            </a:r>
            <a:r>
              <a:rPr lang="fi-FI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altLang="fi-FI" sz="1100" b="1" spc="300" dirty="0">
                <a:ea typeface="+mn-ea"/>
                <a:cs typeface="Arial" panose="020B0604020202020204" pitchFamily="34" charset="0"/>
              </a:rPr>
              <a:t>China, Oct. 13-17, 2025</a:t>
            </a:r>
            <a:endParaRPr lang="en-US" altLang="fi-FI" sz="1100" b="1" spc="300" dirty="0">
              <a:solidFill>
                <a:schemeClr val="bg1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  <a:t>‹#›</a:t>
            </a:fld>
            <a:endParaRPr lang="en-GB" altLang="en-US" sz="1335" b="1"/>
          </a:p>
          <a:p>
            <a:pPr>
              <a:defRPr/>
            </a:pPr>
            <a:endParaRPr lang="en-GB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Email_Discussions/SA5/SA5-level%20discussions/SA5_Workshop_on_6G_Rel20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s://www.3gpp.org/ftp/Email_Discussions/SA5/SA5-level%20discussions/SA5_Workshop_on_6G_Rel20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wm-trial.etsi.org/#/documents/9204" TargetMode="External"/><Relationship Id="rId5" Type="http://schemas.openxmlformats.org/officeDocument/2006/relationships/hyperlink" Target="https://www.3gpp.org/ftp/Email_Discussions/SA5/SA5-level%20discussions/SA5_Workshop_on_6G_Rel20" TargetMode="Externa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wm-trial.etsi.org/#/documents/9241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5_TM/TSGS5_162/Docs/S5-253835.zip" TargetMode="External"/><Relationship Id="rId13" Type="http://schemas.openxmlformats.org/officeDocument/2006/relationships/hyperlink" Target="https://www.3gpp.org/ftp/ftp/tsg_sa/WG5_TM/TSGS5_163/Docs/S5-254335.zip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www.3gpp.org/ftp/tsg_sa/WG5_TM/TSGS5_162/Docs/S5-253357.zip" TargetMode="External"/><Relationship Id="rId12" Type="http://schemas.openxmlformats.org/officeDocument/2006/relationships/hyperlink" Target="https://www.3gpp.org/ftp/tsg_sa/WG5_TM/TSGS5_163/Docs/S5-25430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5_TM/TSGS5_162/Docs/S5-254112.zip" TargetMode="External"/><Relationship Id="rId11" Type="http://schemas.openxmlformats.org/officeDocument/2006/relationships/hyperlink" Target="https://www.3gpp.org/ftp/tsg_sa/WG5_TM/TSGS5_163/Docs/S5-254306.zip" TargetMode="External"/><Relationship Id="rId5" Type="http://schemas.openxmlformats.org/officeDocument/2006/relationships/image" Target="../media/image6.png"/><Relationship Id="rId10" Type="http://schemas.openxmlformats.org/officeDocument/2006/relationships/hyperlink" Target="https://www.3gpp.org/ftp/tsg_sa/WG5_TM/TSGS5_163/Docs/S5-254295.zip" TargetMode="External"/><Relationship Id="rId4" Type="http://schemas.openxmlformats.org/officeDocument/2006/relationships/image" Target="../media/image4.jpeg"/><Relationship Id="rId9" Type="http://schemas.openxmlformats.org/officeDocument/2006/relationships/hyperlink" Target="https://www.3gpp.org/ftp/tsg_sa/WG5_TM/TSGS5_163/Docs/S5-254294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Study on 6G Management and Orchestration Status Report</a:t>
            </a:r>
            <a:br>
              <a:rPr lang="fr-FR" sz="1800" dirty="0">
                <a:latin typeface="Arial" panose="020B0604020202020204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5" dirty="0"/>
              <a:t>Source: China Unicom (Moderator)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5F2E326D-437E-E742-C029-9EA08476DC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00DCF8A-6455-65E1-6C52-F657CC9FE5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0042" y="2130430"/>
            <a:ext cx="8503257" cy="1470025"/>
          </a:xfrm>
        </p:spPr>
        <p:txBody>
          <a:bodyPr/>
          <a:lstStyle/>
          <a:p>
            <a:br>
              <a:rPr lang="en-US" altLang="zh-CN" sz="3600" b="1" dirty="0"/>
            </a:br>
            <a:r>
              <a:rPr lang="en-US" altLang="zh-CN" sz="3600" b="1" dirty="0"/>
              <a:t>To build an intelligent, flexible, efficient and sustainable 3GPP management system</a:t>
            </a:r>
            <a:endParaRPr lang="zh-CN" altLang="en-US" sz="3600" b="1" dirty="0"/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D3375DA-F2D0-F9FF-CCBA-DE86C32F14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200" b="1" dirty="0"/>
              <a:t>Many thanks for our joint efforts!!</a:t>
            </a:r>
            <a:endParaRPr lang="zh-CN" altLang="en-US" sz="3200" b="1" dirty="0"/>
          </a:p>
        </p:txBody>
      </p:sp>
      <p:pic>
        <p:nvPicPr>
          <p:cNvPr id="6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819A2A62-D243-69E3-6220-60068B205D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6695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General process</a:t>
            </a:r>
          </a:p>
          <a:p>
            <a:r>
              <a:rPr lang="en-US" altLang="zh-CN" dirty="0">
                <a:solidFill>
                  <a:srgbClr val="0000FF"/>
                </a:solidFill>
              </a:rPr>
              <a:t>Overall progress</a:t>
            </a:r>
          </a:p>
          <a:p>
            <a:r>
              <a:rPr lang="en-US" altLang="zh-CN" dirty="0">
                <a:solidFill>
                  <a:srgbClr val="0000FF"/>
                </a:solidFill>
              </a:rPr>
              <a:t>Reference contributions</a:t>
            </a:r>
          </a:p>
        </p:txBody>
      </p:sp>
      <p:pic>
        <p:nvPicPr>
          <p:cNvPr id="4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744F52AF-21D6-8D32-B133-DCCE46DD2D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B5F47DD8-E2E2-4DE3-B55C-F0A435C4A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grpSp>
        <p:nvGrpSpPr>
          <p:cNvPr id="188" name="组合 3">
            <a:extLst>
              <a:ext uri="{FF2B5EF4-FFF2-40B4-BE49-F238E27FC236}">
                <a16:creationId xmlns:a16="http://schemas.microsoft.com/office/drawing/2014/main" id="{D70FEE1D-1711-40FB-B4AD-847591C6F2BB}"/>
              </a:ext>
            </a:extLst>
          </p:cNvPr>
          <p:cNvGrpSpPr/>
          <p:nvPr/>
        </p:nvGrpSpPr>
        <p:grpSpPr>
          <a:xfrm>
            <a:off x="557699" y="2479212"/>
            <a:ext cx="11040025" cy="938959"/>
            <a:chOff x="86998" y="1446161"/>
            <a:chExt cx="12009130" cy="1026706"/>
          </a:xfrm>
        </p:grpSpPr>
        <p:grpSp>
          <p:nvGrpSpPr>
            <p:cNvPr id="189" name="组合 4">
              <a:extLst>
                <a:ext uri="{FF2B5EF4-FFF2-40B4-BE49-F238E27FC236}">
                  <a16:creationId xmlns:a16="http://schemas.microsoft.com/office/drawing/2014/main" id="{E2CD01D7-5B54-4086-A415-548D25E9E47D}"/>
                </a:ext>
              </a:extLst>
            </p:cNvPr>
            <p:cNvGrpSpPr/>
            <p:nvPr/>
          </p:nvGrpSpPr>
          <p:grpSpPr>
            <a:xfrm>
              <a:off x="86998" y="1446161"/>
              <a:ext cx="12009130" cy="1026706"/>
              <a:chOff x="153187" y="4412284"/>
              <a:chExt cx="12009130" cy="1026706"/>
            </a:xfrm>
          </p:grpSpPr>
          <p:cxnSp>
            <p:nvCxnSpPr>
              <p:cNvPr id="191" name="直接箭头连接符 7">
                <a:extLst>
                  <a:ext uri="{FF2B5EF4-FFF2-40B4-BE49-F238E27FC236}">
                    <a16:creationId xmlns:a16="http://schemas.microsoft.com/office/drawing/2014/main" id="{D3BEBBEC-8BE7-4BDB-AF45-4ECFA841405D}"/>
                  </a:ext>
                </a:extLst>
              </p:cNvPr>
              <p:cNvCxnSpPr/>
              <p:nvPr/>
            </p:nvCxnSpPr>
            <p:spPr>
              <a:xfrm flipV="1">
                <a:off x="153187" y="5272592"/>
                <a:ext cx="12009130" cy="9751"/>
              </a:xfrm>
              <a:prstGeom prst="straightConnector1">
                <a:avLst/>
              </a:prstGeom>
              <a:noFill/>
              <a:ln w="5080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92" name="流程图: 联系 41">
                <a:extLst>
                  <a:ext uri="{FF2B5EF4-FFF2-40B4-BE49-F238E27FC236}">
                    <a16:creationId xmlns:a16="http://schemas.microsoft.com/office/drawing/2014/main" id="{F97B530C-CD1E-4863-A350-6A35E1B1B22A}"/>
                  </a:ext>
                </a:extLst>
              </p:cNvPr>
              <p:cNvSpPr/>
              <p:nvPr/>
            </p:nvSpPr>
            <p:spPr>
              <a:xfrm>
                <a:off x="2154323" y="5134425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1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3" name="文本框 9">
                <a:extLst>
                  <a:ext uri="{FF2B5EF4-FFF2-40B4-BE49-F238E27FC236}">
                    <a16:creationId xmlns:a16="http://schemas.microsoft.com/office/drawing/2014/main" id="{F561169D-F9CB-42F0-A2EB-8FCB11FC65CB}"/>
                  </a:ext>
                </a:extLst>
              </p:cNvPr>
              <p:cNvSpPr txBox="1"/>
              <p:nvPr/>
            </p:nvSpPr>
            <p:spPr>
              <a:xfrm>
                <a:off x="173691" y="4431457"/>
                <a:ext cx="1281552" cy="55528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Mar.</a:t>
                </a: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2025 SA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3GPP 6G Workshop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195" name="流程图: 联系 50">
                <a:extLst>
                  <a:ext uri="{FF2B5EF4-FFF2-40B4-BE49-F238E27FC236}">
                    <a16:creationId xmlns:a16="http://schemas.microsoft.com/office/drawing/2014/main" id="{30C7A4B6-63B2-48F6-BC70-8167EEC58FE1}"/>
                  </a:ext>
                </a:extLst>
              </p:cNvPr>
              <p:cNvSpPr/>
              <p:nvPr/>
            </p:nvSpPr>
            <p:spPr>
              <a:xfrm>
                <a:off x="3943266" y="513127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6" name="文本框 15">
                <a:extLst>
                  <a:ext uri="{FF2B5EF4-FFF2-40B4-BE49-F238E27FC236}">
                    <a16:creationId xmlns:a16="http://schemas.microsoft.com/office/drawing/2014/main" id="{712E166B-6156-452C-A1DF-2639B687455D}"/>
                  </a:ext>
                </a:extLst>
              </p:cNvPr>
              <p:cNvSpPr txBox="1"/>
              <p:nvPr/>
            </p:nvSpPr>
            <p:spPr>
              <a:xfrm>
                <a:off x="3242419" y="4412284"/>
                <a:ext cx="1737941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Jun~Aug</a:t>
                </a: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. 2025</a:t>
                </a:r>
                <a:endParaRPr kumimoji="1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SA5 NWM/Email discussion for SID proposal</a:t>
                </a:r>
              </a:p>
            </p:txBody>
          </p:sp>
          <p:sp>
            <p:nvSpPr>
              <p:cNvPr id="197" name="流程图: 联系 52">
                <a:extLst>
                  <a:ext uri="{FF2B5EF4-FFF2-40B4-BE49-F238E27FC236}">
                    <a16:creationId xmlns:a16="http://schemas.microsoft.com/office/drawing/2014/main" id="{6055A317-8963-4CE1-8A77-F69632AAA040}"/>
                  </a:ext>
                </a:extLst>
              </p:cNvPr>
              <p:cNvSpPr/>
              <p:nvPr/>
            </p:nvSpPr>
            <p:spPr>
              <a:xfrm>
                <a:off x="6003668" y="513164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3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8" name="文本框 17">
                <a:extLst>
                  <a:ext uri="{FF2B5EF4-FFF2-40B4-BE49-F238E27FC236}">
                    <a16:creationId xmlns:a16="http://schemas.microsoft.com/office/drawing/2014/main" id="{9EFB26E3-48DF-49E1-8DBD-22A21F5557B8}"/>
                  </a:ext>
                </a:extLst>
              </p:cNvPr>
              <p:cNvSpPr txBox="1"/>
              <p:nvPr/>
            </p:nvSpPr>
            <p:spPr>
              <a:xfrm>
                <a:off x="7332373" y="4426677"/>
                <a:ext cx="1685200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9002F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Aug.2025 SA5#162</a:t>
                </a: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9002F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/163/164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E9002F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Target to endorse SID proposal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E9002F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199" name="流程图: 联系 57">
                <a:extLst>
                  <a:ext uri="{FF2B5EF4-FFF2-40B4-BE49-F238E27FC236}">
                    <a16:creationId xmlns:a16="http://schemas.microsoft.com/office/drawing/2014/main" id="{27AE33C4-7347-44B2-A29F-90AC40633E8F}"/>
                  </a:ext>
                </a:extLst>
              </p:cNvPr>
              <p:cNvSpPr/>
              <p:nvPr/>
            </p:nvSpPr>
            <p:spPr>
              <a:xfrm>
                <a:off x="8028152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4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0" name="文本框 19">
                <a:extLst>
                  <a:ext uri="{FF2B5EF4-FFF2-40B4-BE49-F238E27FC236}">
                    <a16:creationId xmlns:a16="http://schemas.microsoft.com/office/drawing/2014/main" id="{7250517E-4CEB-46C9-A43C-924BB3BCD8B4}"/>
                  </a:ext>
                </a:extLst>
              </p:cNvPr>
              <p:cNvSpPr txBox="1"/>
              <p:nvPr/>
            </p:nvSpPr>
            <p:spPr>
              <a:xfrm>
                <a:off x="10851299" y="4420157"/>
                <a:ext cx="1128688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sng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Oct. 2025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highlight>
                      <a:srgbClr val="FFFF00"/>
                    </a:highlight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Feb. 2026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SA5</a:t>
                </a:r>
                <a:r>
                  <a:rPr kumimoji="1" lang="en-US" altLang="zh-CN" sz="1100" b="0" i="0" u="non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 6G studies start</a:t>
                </a:r>
                <a:endParaRPr kumimoji="1" lang="zh-CN" altLang="en-US" sz="1100" b="0" i="0" u="non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203" name="流程图: 联系 69">
                <a:extLst>
                  <a:ext uri="{FF2B5EF4-FFF2-40B4-BE49-F238E27FC236}">
                    <a16:creationId xmlns:a16="http://schemas.microsoft.com/office/drawing/2014/main" id="{DEBEB4E4-A088-49D2-854C-6B4F34353DC1}"/>
                  </a:ext>
                </a:extLst>
              </p:cNvPr>
              <p:cNvSpPr/>
              <p:nvPr/>
            </p:nvSpPr>
            <p:spPr>
              <a:xfrm>
                <a:off x="9864410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5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90" name="流程图: 联系 81">
              <a:extLst>
                <a:ext uri="{FF2B5EF4-FFF2-40B4-BE49-F238E27FC236}">
                  <a16:creationId xmlns:a16="http://schemas.microsoft.com/office/drawing/2014/main" id="{E053AE1B-E788-413B-B9F0-728714173BE4}"/>
                </a:ext>
              </a:extLst>
            </p:cNvPr>
            <p:cNvSpPr/>
            <p:nvPr/>
          </p:nvSpPr>
          <p:spPr>
            <a:xfrm>
              <a:off x="11349454" y="2154438"/>
              <a:ext cx="308167" cy="295836"/>
            </a:xfrm>
            <a:prstGeom prst="flowChartConnector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rPr>
                <a:t>6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04" name="文本框 9">
            <a:extLst>
              <a:ext uri="{FF2B5EF4-FFF2-40B4-BE49-F238E27FC236}">
                <a16:creationId xmlns:a16="http://schemas.microsoft.com/office/drawing/2014/main" id="{2BD9E1F6-5B37-487F-BCDE-9B08CF193AF4}"/>
              </a:ext>
            </a:extLst>
          </p:cNvPr>
          <p:cNvSpPr txBox="1"/>
          <p:nvPr/>
        </p:nvSpPr>
        <p:spPr>
          <a:xfrm>
            <a:off x="1940219" y="2494323"/>
            <a:ext cx="1178134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GB"/>
            </a:defPPr>
            <a:lvl1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1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</a:lstStyle>
          <a:p>
            <a:r>
              <a:rPr lang="en-US" altLang="zh-CN" dirty="0"/>
              <a:t>Jun.25~26 2025 SA5 3GPP 6G Workshop</a:t>
            </a:r>
            <a:endParaRPr lang="zh-CN" altLang="en-US" dirty="0"/>
          </a:p>
        </p:txBody>
      </p:sp>
      <p:sp>
        <p:nvSpPr>
          <p:cNvPr id="205" name="文本框 17">
            <a:extLst>
              <a:ext uri="{FF2B5EF4-FFF2-40B4-BE49-F238E27FC236}">
                <a16:creationId xmlns:a16="http://schemas.microsoft.com/office/drawing/2014/main" id="{FA96FCC5-7198-4C35-A63E-CB16A7CDDC1A}"/>
              </a:ext>
            </a:extLst>
          </p:cNvPr>
          <p:cNvSpPr txBox="1"/>
          <p:nvPr/>
        </p:nvSpPr>
        <p:spPr>
          <a:xfrm>
            <a:off x="8778011" y="2485173"/>
            <a:ext cx="154920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sng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highlight>
                  <a:srgbClr val="FFFF00"/>
                </a:highlight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Sep. 2025 SA#109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highlight>
                  <a:srgbClr val="FFFF00"/>
                </a:highlight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Dec. 2025 SA#110</a:t>
            </a:r>
            <a:endParaRPr kumimoji="1" lang="en-US" altLang="zh-CN" sz="1100" b="0" i="0" u="non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highlight>
                <a:srgbClr val="FFFF00"/>
              </a:highlight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Target to approve SID proposal</a:t>
            </a:r>
            <a:endParaRPr kumimoji="1" lang="zh-CN" altLang="en-US" sz="1100" b="0" i="0" u="non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06" name="文本框 17">
            <a:extLst>
              <a:ext uri="{FF2B5EF4-FFF2-40B4-BE49-F238E27FC236}">
                <a16:creationId xmlns:a16="http://schemas.microsoft.com/office/drawing/2014/main" id="{C43BA673-99A6-48F6-BBA5-18060AF6EEA3}"/>
              </a:ext>
            </a:extLst>
          </p:cNvPr>
          <p:cNvSpPr txBox="1"/>
          <p:nvPr/>
        </p:nvSpPr>
        <p:spPr>
          <a:xfrm>
            <a:off x="5232549" y="2487831"/>
            <a:ext cx="159769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Aug.7 2025 SA5#161.2 rapporteur call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Rel-20 6G study preparation status</a:t>
            </a:r>
            <a:endParaRPr kumimoji="1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358F2C-4135-4B1C-A8C3-654CB9EB523D}"/>
              </a:ext>
            </a:extLst>
          </p:cNvPr>
          <p:cNvSpPr/>
          <p:nvPr/>
        </p:nvSpPr>
        <p:spPr bwMode="auto">
          <a:xfrm>
            <a:off x="3547872" y="2228535"/>
            <a:ext cx="3375004" cy="1275197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72F783F-8925-4FF7-BA9B-C3BC642E0AEF}"/>
              </a:ext>
            </a:extLst>
          </p:cNvPr>
          <p:cNvCxnSpPr>
            <a:cxnSpLocks/>
            <a:stCxn id="2" idx="2"/>
          </p:cNvCxnSpPr>
          <p:nvPr/>
        </p:nvCxnSpPr>
        <p:spPr bwMode="auto">
          <a:xfrm flipH="1">
            <a:off x="3688080" y="3503732"/>
            <a:ext cx="1547294" cy="3324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A49FAD8-205C-42CD-BC8E-B447C2ED7271}"/>
              </a:ext>
            </a:extLst>
          </p:cNvPr>
          <p:cNvCxnSpPr>
            <a:cxnSpLocks/>
            <a:stCxn id="2" idx="2"/>
          </p:cNvCxnSpPr>
          <p:nvPr/>
        </p:nvCxnSpPr>
        <p:spPr bwMode="auto">
          <a:xfrm>
            <a:off x="5235374" y="3503732"/>
            <a:ext cx="1644830" cy="3407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69EA23E-3E8F-41B6-A327-AA0C6FAD7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80499"/>
              </p:ext>
            </p:extLst>
          </p:nvPr>
        </p:nvGraphicFramePr>
        <p:xfrm>
          <a:off x="310896" y="3847053"/>
          <a:ext cx="11521444" cy="2079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2326">
                  <a:extLst>
                    <a:ext uri="{9D8B030D-6E8A-4147-A177-3AD203B41FA5}">
                      <a16:colId xmlns:a16="http://schemas.microsoft.com/office/drawing/2014/main" val="3076185893"/>
                    </a:ext>
                  </a:extLst>
                </a:gridCol>
                <a:gridCol w="975738">
                  <a:extLst>
                    <a:ext uri="{9D8B030D-6E8A-4147-A177-3AD203B41FA5}">
                      <a16:colId xmlns:a16="http://schemas.microsoft.com/office/drawing/2014/main" val="2457305618"/>
                    </a:ext>
                  </a:extLst>
                </a:gridCol>
                <a:gridCol w="2631552">
                  <a:extLst>
                    <a:ext uri="{9D8B030D-6E8A-4147-A177-3AD203B41FA5}">
                      <a16:colId xmlns:a16="http://schemas.microsoft.com/office/drawing/2014/main" val="3670693199"/>
                    </a:ext>
                  </a:extLst>
                </a:gridCol>
                <a:gridCol w="1761744">
                  <a:extLst>
                    <a:ext uri="{9D8B030D-6E8A-4147-A177-3AD203B41FA5}">
                      <a16:colId xmlns:a16="http://schemas.microsoft.com/office/drawing/2014/main" val="1075645858"/>
                    </a:ext>
                  </a:extLst>
                </a:gridCol>
                <a:gridCol w="1772016">
                  <a:extLst>
                    <a:ext uri="{9D8B030D-6E8A-4147-A177-3AD203B41FA5}">
                      <a16:colId xmlns:a16="http://schemas.microsoft.com/office/drawing/2014/main" val="3217455659"/>
                    </a:ext>
                  </a:extLst>
                </a:gridCol>
                <a:gridCol w="1339034">
                  <a:extLst>
                    <a:ext uri="{9D8B030D-6E8A-4147-A177-3AD203B41FA5}">
                      <a16:colId xmlns:a16="http://schemas.microsoft.com/office/drawing/2014/main" val="1153474138"/>
                    </a:ext>
                  </a:extLst>
                </a:gridCol>
                <a:gridCol w="1339034">
                  <a:extLst>
                    <a:ext uri="{9D8B030D-6E8A-4147-A177-3AD203B41FA5}">
                      <a16:colId xmlns:a16="http://schemas.microsoft.com/office/drawing/2014/main" val="9429041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25/26.Jun, 2025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(SA5 Rel-20 6G Workshop)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30 Jun.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30 Jun~05 Aug.2025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Moderated discussion/Feedback from companies in NWM</a:t>
                      </a: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05 Aug. 2025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23:59 UTC</a:t>
                      </a: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06 Aug.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07 Aug.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9 Aug. </a:t>
                      </a:r>
                      <a:r>
                        <a:rPr lang="en-US" sz="1050" b="1">
                          <a:effectLst/>
                          <a:latin typeface="+mj-lt"/>
                        </a:rPr>
                        <a:t>2025 (</a:t>
                      </a:r>
                      <a:r>
                        <a:rPr lang="en-US" altLang="zh-CN" sz="105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SA5#162 submission deadline)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041047"/>
                  </a:ext>
                </a:extLst>
              </a:tr>
              <a:tr h="696930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effectLst/>
                          <a:latin typeface="+mj-lt"/>
                        </a:rPr>
                        <a:t>Company presentation</a:t>
                      </a:r>
                    </a:p>
                    <a:p>
                      <a:pPr marL="285750" indent="-28575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First draft of potential work area by moderators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Start of NWM discussion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dirty="0">
                          <a:effectLst/>
                          <a:highlight>
                            <a:srgbClr val="00FFF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 </a:t>
                      </a: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generate update version in NWM every Monday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dirty="0">
                          <a:effectLst/>
                          <a:highlight>
                            <a:srgbClr val="72AF2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 </a:t>
                      </a:r>
                      <a:r>
                        <a:rPr lang="en-US" sz="1050" dirty="0">
                          <a:effectLst/>
                          <a:highlight>
                            <a:srgbClr val="72AF2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Companies: </a:t>
                      </a: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feedback on NWM questions and potential new work area 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Deadline for comments in NWM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Lock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feedback form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dirty="0">
                          <a:effectLst/>
                          <a:highlight>
                            <a:srgbClr val="00FFFF"/>
                          </a:highlight>
                          <a:sym typeface="+mn-ea"/>
                        </a:rPr>
                        <a:t>Moderator: 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Produce the 1st version of drafted 6G SID (1 OAM SID/1 CH SID) and upload to </a:t>
                      </a:r>
                      <a:r>
                        <a:rPr lang="en-US" altLang="zh-CN" sz="1050" dirty="0">
                          <a:effectLst/>
                          <a:sym typeface="+mn-ea"/>
                          <a:hlinkClick r:id="rId3"/>
                        </a:rPr>
                        <a:t>https://www.3gpp.org/ftp/Email_Discussions/SA5/SA5-level%20discussions/SA5_Workshop_on_6G_Rel20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 </a:t>
                      </a:r>
                      <a:endParaRPr 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72AF2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 Companies: </a:t>
                      </a:r>
                      <a:r>
                        <a:rPr lang="en-US" altLang="zh-CN" sz="1050" dirty="0">
                          <a:effectLst/>
                          <a:latin typeface="+mj-lt"/>
                        </a:rPr>
                        <a:t>SA5 #161.2 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Rapp call draft 6G SIDs discussion</a:t>
                      </a:r>
                      <a:endParaRPr lang="zh-CN" alt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dirty="0">
                          <a:effectLst/>
                          <a:highlight>
                            <a:srgbClr val="00FFFF"/>
                          </a:highlight>
                          <a:latin typeface="+mj-lt"/>
                        </a:rPr>
                        <a:t>Moderators:</a:t>
                      </a:r>
                      <a:r>
                        <a:rPr lang="en-US" sz="1050" dirty="0">
                          <a:effectLst/>
                          <a:latin typeface="+mj-lt"/>
                        </a:rPr>
                        <a:t> submit draft 6G SIDs (1 for OAM and 1 for Charging)</a:t>
                      </a:r>
                      <a:endParaRPr 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extLst>
                  <a:ext uri="{0D108BD9-81ED-4DB2-BD59-A6C34878D82A}">
                    <a16:rowId xmlns:a16="http://schemas.microsoft.com/office/drawing/2014/main" val="132253451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1D1C47DE-AE69-823B-D42B-CFE224448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General process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69C000-F5A0-2B2C-1C28-311D07C663E8}"/>
              </a:ext>
            </a:extLst>
          </p:cNvPr>
          <p:cNvSpPr txBox="1"/>
          <p:nvPr/>
        </p:nvSpPr>
        <p:spPr bwMode="auto">
          <a:xfrm>
            <a:off x="504030" y="1186367"/>
            <a:ext cx="11183938" cy="100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5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CA" sz="2000" dirty="0"/>
              <a:t>General process has followed </a:t>
            </a:r>
            <a:r>
              <a:rPr lang="fr-FR" sz="2000" dirty="0"/>
              <a:t>SA5 Rel-20 6G Content Definition steps</a:t>
            </a:r>
            <a:r>
              <a:rPr lang="en-CA" sz="2000" dirty="0"/>
              <a:t> in S5-253022.</a:t>
            </a:r>
            <a:endParaRPr lang="en-US" sz="2000" dirty="0"/>
          </a:p>
          <a:p>
            <a:pPr marL="457200" indent="-457200"/>
            <a:r>
              <a:rPr lang="en-US" sz="2000" dirty="0"/>
              <a:t>SID for OAM has been endorsed in SA5#163 and not approved</a:t>
            </a:r>
            <a:r>
              <a:rPr lang="zh-CN" altLang="en-US" sz="2000" dirty="0"/>
              <a:t> </a:t>
            </a:r>
            <a:r>
              <a:rPr lang="en-US" altLang="zh-CN" sz="2000" dirty="0"/>
              <a:t>in SA#109.</a:t>
            </a:r>
            <a:r>
              <a:rPr lang="en-CA" sz="2000" dirty="0"/>
              <a:t> </a:t>
            </a:r>
          </a:p>
          <a:p>
            <a:pPr marL="457200" indent="-457200">
              <a:buFontTx/>
              <a:buBlip>
                <a:blip r:embed="rId5"/>
              </a:buBlip>
            </a:pPr>
            <a:endParaRPr lang="en-US" altLang="zh-CN" sz="2400" kern="0" dirty="0"/>
          </a:p>
        </p:txBody>
      </p:sp>
      <p:sp>
        <p:nvSpPr>
          <p:cNvPr id="8" name="文本框 19">
            <a:extLst>
              <a:ext uri="{FF2B5EF4-FFF2-40B4-BE49-F238E27FC236}">
                <a16:creationId xmlns:a16="http://schemas.microsoft.com/office/drawing/2014/main" id="{E5B096CF-81F4-2329-FCE5-2857F6CA11F3}"/>
              </a:ext>
            </a:extLst>
          </p:cNvPr>
          <p:cNvSpPr txBox="1"/>
          <p:nvPr/>
        </p:nvSpPr>
        <p:spPr>
          <a:xfrm>
            <a:off x="10392502" y="3453003"/>
            <a:ext cx="113919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1" kern="0" dirty="0">
                <a:solidFill>
                  <a:srgbClr val="000000"/>
                </a:solidFill>
                <a:highlight>
                  <a:srgbClr val="FFFF00"/>
                </a:highlight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Study</a:t>
            </a:r>
            <a:r>
              <a:rPr kumimoji="1" lang="en-US" altLang="zh-CN" sz="1100" b="1" i="0" u="non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timeline TBD later</a:t>
            </a:r>
            <a:endParaRPr kumimoji="1" lang="zh-CN" altLang="en-US" sz="1100" b="1" i="0" u="non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465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SA5 3GPP 6G Workshop progress</a:t>
            </a:r>
          </a:p>
        </p:txBody>
      </p:sp>
      <p:sp>
        <p:nvSpPr>
          <p:cNvPr id="7" name="Content Placeholder 2"/>
          <p:cNvSpPr txBox="1"/>
          <p:nvPr/>
        </p:nvSpPr>
        <p:spPr bwMode="auto">
          <a:xfrm>
            <a:off x="504030" y="1186367"/>
            <a:ext cx="11183938" cy="22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b="1" dirty="0"/>
              <a:t>Scope: </a:t>
            </a:r>
            <a:r>
              <a:rPr lang="en-US" sz="2000" dirty="0"/>
              <a:t>6G related new management features including OAM/CH prime features and management support to new network features. </a:t>
            </a:r>
          </a:p>
          <a:p>
            <a:pPr marL="838200" lvl="1" indent="-457200"/>
            <a:r>
              <a:rPr lang="en-US" sz="1900" dirty="0"/>
              <a:t>Workshop#1: Online presentation on potential topics and directions (4 TUs)</a:t>
            </a:r>
          </a:p>
          <a:p>
            <a:pPr marL="1371600" lvl="2" indent="-457200"/>
            <a:r>
              <a:rPr lang="en-US" sz="1300" dirty="0"/>
              <a:t>Jun 25, 2025 13:00-15:00 UTC</a:t>
            </a:r>
          </a:p>
          <a:p>
            <a:pPr marL="1371600" lvl="2" indent="-457200"/>
            <a:r>
              <a:rPr lang="en-US" sz="1300" dirty="0"/>
              <a:t>Jun 26, 2025 13:00-15:00 UTC</a:t>
            </a:r>
          </a:p>
          <a:p>
            <a:pPr marL="457200" indent="-457200"/>
            <a:r>
              <a:rPr lang="nb-NO" altLang="zh-CN" sz="2000" dirty="0">
                <a:hlinkClick r:id="rId5"/>
              </a:rPr>
              <a:t>3GPP FTP server folder for SA5 6G workshop</a:t>
            </a:r>
            <a:r>
              <a:rPr lang="nb-NO" altLang="zh-CN" sz="2000" dirty="0"/>
              <a:t> collects all related resources.</a:t>
            </a:r>
          </a:p>
          <a:p>
            <a:pPr marL="457200" indent="-457200"/>
            <a:r>
              <a:rPr lang="en-US" altLang="zh-CN" sz="2000" dirty="0">
                <a:solidFill>
                  <a:srgbClr val="FF0000"/>
                </a:solidFill>
              </a:rPr>
              <a:t>19</a:t>
            </a:r>
            <a:r>
              <a:rPr lang="en-US" altLang="zh-CN" sz="2000" dirty="0"/>
              <a:t> company contributions are submitted and presented on the workshop, and details are as follows:</a:t>
            </a:r>
          </a:p>
        </p:txBody>
      </p:sp>
      <p:pic>
        <p:nvPicPr>
          <p:cNvPr id="3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718DD69C-ED3B-83A0-6C17-5ECE7DAE9D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49982C1-EDF2-5A58-E330-9F6E61960E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437281"/>
              </p:ext>
            </p:extLst>
          </p:nvPr>
        </p:nvGraphicFramePr>
        <p:xfrm>
          <a:off x="504030" y="3633027"/>
          <a:ext cx="11031166" cy="2492646"/>
        </p:xfrm>
        <a:graphic>
          <a:graphicData uri="http://schemas.openxmlformats.org/drawingml/2006/table">
            <a:tbl>
              <a:tblPr firstRow="1" firstCol="1" bandRow="1"/>
              <a:tblGrid>
                <a:gridCol w="428974">
                  <a:extLst>
                    <a:ext uri="{9D8B030D-6E8A-4147-A177-3AD203B41FA5}">
                      <a16:colId xmlns:a16="http://schemas.microsoft.com/office/drawing/2014/main" val="250834724"/>
                    </a:ext>
                  </a:extLst>
                </a:gridCol>
                <a:gridCol w="4294997">
                  <a:extLst>
                    <a:ext uri="{9D8B030D-6E8A-4147-A177-3AD203B41FA5}">
                      <a16:colId xmlns:a16="http://schemas.microsoft.com/office/drawing/2014/main" val="2628502663"/>
                    </a:ext>
                  </a:extLst>
                </a:gridCol>
                <a:gridCol w="344150">
                  <a:extLst>
                    <a:ext uri="{9D8B030D-6E8A-4147-A177-3AD203B41FA5}">
                      <a16:colId xmlns:a16="http://schemas.microsoft.com/office/drawing/2014/main" val="2642562028"/>
                    </a:ext>
                  </a:extLst>
                </a:gridCol>
                <a:gridCol w="5963045">
                  <a:extLst>
                    <a:ext uri="{9D8B030D-6E8A-4147-A177-3AD203B41FA5}">
                      <a16:colId xmlns:a16="http://schemas.microsoft.com/office/drawing/2014/main" val="2138499942"/>
                    </a:ext>
                  </a:extLst>
                </a:gridCol>
              </a:tblGrid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No.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000" b="1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SA5 5GA Workshop day 1 (25 Jun, 2025)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No.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SA5 5GA Workshop day 2 (26 Jun, 2025)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01763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AT&amp;T view on SA5 Rel-20 6G Priorities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Orange_view</a:t>
                      </a: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on SA5 Rel-20 6G Priorities </a:t>
                      </a:r>
                      <a:r>
                        <a:rPr lang="en-GB" sz="1000" i="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vf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095475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Mobile's view on SA5 Rel-20 6G Priorities-	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Huawei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2791715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Telecom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LENOVO view on SA5 Rel-20 6G Priorities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7989294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Unicom view on SA5 Rel-20 6G PrioritiesV2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Rel-20 6G workshop Our views on AIML Management enhancement for 6G system (NEC/Intel)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862415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FiberCop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Nokia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1597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NTT DOCOMO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Rakuten view on SA5 Rel-20 6G Priorities -v1.0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7288878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Verizon’s Preliminary Views on 3GPP SA5 Rel-20 6G Priorities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Samsung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756393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Vodafone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ZTE's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99571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AsiaInfo view on SA5 Rel-20 6G Priorities - V1.0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 WG5 Rel-20 6G Work Planning </a:t>
                      </a:r>
                      <a:r>
                        <a:rPr lang="en-GB" sz="9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(SA5 Chair)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27412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Ericsson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Moderator Rel-20 6G OAM Work Area Summary (China Unicom)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4792192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CATT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Moderator Rel-20 6G Charging Work Area Summary (China Telecom)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0619041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Open discussion and consolidated list of Rel-20 6G topics as NWM inputs (SA5 Chair)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956635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NWM Discussion</a:t>
            </a:r>
            <a:r>
              <a:rPr lang="en-US" altLang="zh-CN" sz="3600" kern="0" dirty="0"/>
              <a:t> progress</a:t>
            </a:r>
            <a:endParaRPr lang="en-US" sz="3600" kern="0" dirty="0"/>
          </a:p>
        </p:txBody>
      </p:sp>
      <p:sp>
        <p:nvSpPr>
          <p:cNvPr id="6" name="Content Placeholder 2"/>
          <p:cNvSpPr txBox="1"/>
          <p:nvPr/>
        </p:nvSpPr>
        <p:spPr bwMode="auto">
          <a:xfrm>
            <a:off x="563624" y="1461511"/>
            <a:ext cx="11183938" cy="3426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NWM Discussion is initiated with the title </a:t>
            </a:r>
            <a:r>
              <a:rPr lang="en-US" sz="2000" b="1" dirty="0"/>
              <a:t>“SA5 NWM Discussion for Rel-20 6G OAM Work Areas”</a:t>
            </a:r>
          </a:p>
          <a:p>
            <a:pPr marL="838200" lvl="1" indent="-457200"/>
            <a:r>
              <a:rPr lang="en-US" sz="1600" dirty="0"/>
              <a:t>Work areas are proposed in  “Moderator Rel-20 6G OAM Work Area </a:t>
            </a:r>
            <a:r>
              <a:rPr lang="en-US" sz="1600" dirty="0" err="1"/>
              <a:t>Summary”（</a:t>
            </a:r>
            <a:r>
              <a:rPr lang="en-US" sz="1600" dirty="0" err="1">
                <a:hlinkClick r:id="rId5"/>
              </a:rPr>
              <a:t>https</a:t>
            </a:r>
            <a:r>
              <a:rPr lang="en-US" sz="1600" dirty="0">
                <a:hlinkClick r:id="rId5"/>
              </a:rPr>
              <a:t>://www.3gpp.org/ftp/Email_Discussions/SA5/SA5-level%20discussions/SA5_Workshop_on_6G_Rel20</a:t>
            </a:r>
            <a:r>
              <a:rPr lang="en-US" sz="1600" dirty="0"/>
              <a:t> )based on companies’ inputs.</a:t>
            </a:r>
          </a:p>
          <a:p>
            <a:pPr marL="838200" lvl="1" indent="-457200"/>
            <a:r>
              <a:rPr lang="en-US" altLang="zh-CN" sz="1600" kern="0" dirty="0"/>
              <a:t>Companies are invited to provide feedback on the following questions for each work area.</a:t>
            </a:r>
          </a:p>
          <a:p>
            <a:pPr marL="838200" lvl="1" indent="-457200"/>
            <a:r>
              <a:rPr lang="en-US" altLang="zh-CN" sz="1600" kern="0" dirty="0"/>
              <a:t>The feedback forms will be locked on </a:t>
            </a:r>
            <a:r>
              <a:rPr lang="en-US" altLang="zh-CN" sz="1600" b="1" kern="0" dirty="0"/>
              <a:t>05 Aug. 2025 23:59 UTC</a:t>
            </a:r>
            <a:r>
              <a:rPr lang="en-US" altLang="zh-CN" sz="1600" kern="0" dirty="0"/>
              <a:t>.</a:t>
            </a:r>
          </a:p>
          <a:p>
            <a:pPr marL="838200" lvl="1" indent="-457200"/>
            <a:r>
              <a:rPr lang="en-US" altLang="zh-CN" sz="1600" kern="0" dirty="0"/>
              <a:t>Moderator will update new version on </a:t>
            </a:r>
            <a:r>
              <a:rPr lang="en-US" altLang="zh-CN" sz="1600" b="1" kern="0" dirty="0"/>
              <a:t>June 30/July 7/July 14/July 21/July 28/August 5 before 10:00 am UTC</a:t>
            </a:r>
            <a:r>
              <a:rPr lang="en-US" altLang="zh-CN" sz="1600" kern="0" dirty="0"/>
              <a:t>.</a:t>
            </a:r>
          </a:p>
          <a:p>
            <a:pPr marL="457200" indent="-457200"/>
            <a:r>
              <a:rPr lang="en-US" altLang="zh-CN" sz="2000" kern="0" dirty="0"/>
              <a:t>Until the lock of feedback forms, totally </a:t>
            </a:r>
            <a:r>
              <a:rPr lang="en-US" altLang="zh-CN" sz="2000" kern="0" dirty="0">
                <a:solidFill>
                  <a:srgbClr val="FF0000"/>
                </a:solidFill>
              </a:rPr>
              <a:t>7</a:t>
            </a:r>
            <a:r>
              <a:rPr lang="en-US" altLang="zh-CN" sz="2000" kern="0" dirty="0"/>
              <a:t> versions (</a:t>
            </a:r>
            <a:r>
              <a:rPr lang="en-US" altLang="zh-CN" sz="2000" kern="0" dirty="0">
                <a:hlinkClick r:id="rId6"/>
              </a:rPr>
              <a:t>v0.0.7 link</a:t>
            </a:r>
            <a:r>
              <a:rPr lang="en-US" altLang="zh-CN" sz="2000" kern="0" dirty="0"/>
              <a:t>) has been updated and following contributions are output and submitted:</a:t>
            </a:r>
          </a:p>
          <a:p>
            <a:pPr marL="838200" lvl="1" indent="-457200"/>
            <a:r>
              <a:rPr lang="en-US" altLang="zh-CN" sz="1500" kern="0" dirty="0"/>
              <a:t>Summary of this NWM discussion is provided in S5-253357 (SA5#162)</a:t>
            </a:r>
          </a:p>
          <a:p>
            <a:pPr marL="838200" lvl="1" indent="-457200"/>
            <a:r>
              <a:rPr lang="en-US" altLang="zh-CN" sz="1500" kern="0" dirty="0"/>
              <a:t>Proposal on the SA5 6G OAM SID based on the NWM discussion is provided in S5-253356(SA5#162)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0AB6A8AF-978B-7519-1752-D6D4156B5D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SA5#162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C8D20B9F-487A-F052-BBBC-1BD995EAD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B517F-BD43-7557-B848-759D81B02ABA}"/>
              </a:ext>
            </a:extLst>
          </p:cNvPr>
          <p:cNvSpPr txBox="1"/>
          <p:nvPr/>
        </p:nvSpPr>
        <p:spPr bwMode="auto">
          <a:xfrm>
            <a:off x="563624" y="1461511"/>
            <a:ext cx="11183938" cy="3426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During SA5#162, totally </a:t>
            </a:r>
            <a:r>
              <a:rPr lang="en-US" sz="2000" dirty="0">
                <a:solidFill>
                  <a:srgbClr val="FF0000"/>
                </a:solidFill>
              </a:rPr>
              <a:t>4</a:t>
            </a:r>
            <a:r>
              <a:rPr lang="en-US" sz="2000" dirty="0"/>
              <a:t> sessions are allocated to discuss the SID </a:t>
            </a:r>
            <a:r>
              <a:rPr lang="en-US" sz="2000" dirty="0">
                <a:solidFill>
                  <a:srgbClr val="FF0000"/>
                </a:solidFill>
              </a:rPr>
              <a:t>(Monday Q3, Wednesday lunch, and Thursday Q0+Q4)</a:t>
            </a:r>
          </a:p>
          <a:p>
            <a:pPr marL="457200" indent="-457200"/>
            <a:r>
              <a:rPr lang="en-US" sz="2000" dirty="0"/>
              <a:t>On the Closing Plenary, after 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 rounds discussion, finally following notes are concluded:</a:t>
            </a:r>
          </a:p>
          <a:p>
            <a:pPr marL="838200" lvl="1" indent="-457200"/>
            <a:r>
              <a:rPr lang="en-US" altLang="zh-CN" sz="1800" kern="0" dirty="0"/>
              <a:t>S5-254112 endorsed</a:t>
            </a:r>
          </a:p>
          <a:p>
            <a:pPr marL="838200" lvl="1" indent="-457200"/>
            <a:r>
              <a:rPr lang="en-US" altLang="zh-CN" sz="1800" kern="0" dirty="0"/>
              <a:t>Group agreed to endorse the content in 4112, noting that: </a:t>
            </a:r>
          </a:p>
          <a:p>
            <a:pPr marL="1371600" lvl="2" indent="-457200"/>
            <a:r>
              <a:rPr lang="en-US" altLang="zh-CN" sz="1200" kern="0" dirty="0"/>
              <a:t>There are 3 wording proposals for 1.6 which need more discussion. </a:t>
            </a:r>
          </a:p>
          <a:p>
            <a:pPr marL="1371600" lvl="2" indent="-457200"/>
            <a:r>
              <a:rPr lang="en-US" altLang="zh-CN" sz="1200" kern="0" dirty="0"/>
              <a:t>Other work tasks in 4112 are endorsed as </a:t>
            </a:r>
            <a:r>
              <a:rPr lang="en-US" altLang="zh-CN" sz="1200" kern="0" dirty="0" err="1"/>
              <a:t>wayforward</a:t>
            </a:r>
            <a:r>
              <a:rPr lang="en-US" altLang="zh-CN" sz="1200" kern="0" dirty="0"/>
              <a:t>. </a:t>
            </a:r>
          </a:p>
          <a:p>
            <a:pPr marL="1371600" lvl="2" indent="-457200"/>
            <a:r>
              <a:rPr lang="en-US" altLang="zh-CN" sz="1200" kern="0" dirty="0"/>
              <a:t>This document will not be sent to SA#109 for approval.</a:t>
            </a:r>
          </a:p>
          <a:p>
            <a:pPr marL="838200" lvl="1" indent="-457200"/>
            <a:r>
              <a:rPr lang="en-US" altLang="zh-CN" sz="1800" kern="0" dirty="0"/>
              <a:t>Moderator will update NWM with latest endorsed SID proposal and open for comments for 1.6.</a:t>
            </a:r>
          </a:p>
          <a:p>
            <a:pPr marL="457200" indent="-457200"/>
            <a:r>
              <a:rPr lang="en-US" altLang="zh-CN" sz="2000" kern="0" dirty="0"/>
              <a:t>V0.0.8 of NWM discussion page is available with the link: </a:t>
            </a:r>
            <a:r>
              <a:rPr lang="en-US" altLang="zh-CN" sz="2000" kern="0" dirty="0">
                <a:hlinkClick r:id="rId6"/>
              </a:rPr>
              <a:t>v0.0.8</a:t>
            </a:r>
            <a:endParaRPr lang="en-US" altLang="zh-CN" sz="2000" kern="0" dirty="0"/>
          </a:p>
          <a:p>
            <a:pPr marL="838200" lvl="1" indent="-457200"/>
            <a:endParaRPr lang="en-US" altLang="zh-CN" sz="1000" kern="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895E7-4D25-A3A1-904F-909FC26A1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1269A767-8377-433F-80E2-05587D94DE20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SA5#163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78A1242-AD01-57D0-F3FB-B12CCDAA31AA}"/>
              </a:ext>
            </a:extLst>
          </p:cNvPr>
          <p:cNvSpPr txBox="1"/>
          <p:nvPr/>
        </p:nvSpPr>
        <p:spPr bwMode="auto">
          <a:xfrm>
            <a:off x="610119" y="1786976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>
                <a:highlight>
                  <a:srgbClr val="FFFF00"/>
                </a:highlight>
              </a:rPr>
              <a:t>TBD</a:t>
            </a:r>
            <a:endParaRPr lang="en-US" sz="1400" i="1" dirty="0">
              <a:highlight>
                <a:srgbClr val="FFFF00"/>
              </a:highlight>
            </a:endParaRP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B166D4BF-71E5-9360-35F5-86654F5002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186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BB623-BD7D-0E50-F167-5E8983F62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B69894D8-A183-19E9-C707-82CF70609DCE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SA5#164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AD35C5C-2D6A-DFDC-F65B-837CD487DC09}"/>
              </a:ext>
            </a:extLst>
          </p:cNvPr>
          <p:cNvSpPr txBox="1"/>
          <p:nvPr/>
        </p:nvSpPr>
        <p:spPr bwMode="auto">
          <a:xfrm>
            <a:off x="610119" y="1786976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>
                <a:highlight>
                  <a:srgbClr val="FFFF00"/>
                </a:highlight>
              </a:rPr>
              <a:t>TBD</a:t>
            </a:r>
            <a:endParaRPr lang="en-US" sz="1400" i="1" dirty="0">
              <a:highlight>
                <a:srgbClr val="FFFF00"/>
              </a:highlight>
            </a:endParaRP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A2D736CA-F30E-7674-D5FD-0812CD24FB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07481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/>
          <p:nvPr/>
        </p:nvSpPr>
        <p:spPr bwMode="auto">
          <a:xfrm>
            <a:off x="628986" y="983436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381000" lvl="1" indent="0">
              <a:buNone/>
            </a:pPr>
            <a:endParaRPr lang="en-CA" sz="1400" dirty="0"/>
          </a:p>
          <a:p>
            <a:pPr marL="457200" indent="-457200"/>
            <a:r>
              <a:rPr lang="en-US" sz="2000" dirty="0"/>
              <a:t>SA5#162</a:t>
            </a:r>
            <a:endParaRPr lang="en-CA" sz="1900" dirty="0"/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95C3C994-5D9B-64D9-C707-5D73509F92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613211E-59E3-23ED-D2E2-732331EA67C9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Reference </a:t>
            </a:r>
            <a:r>
              <a:rPr lang="en-US" altLang="zh-CN" sz="3600" kern="0" dirty="0"/>
              <a:t>contributions</a:t>
            </a:r>
            <a:endParaRPr lang="en-US" sz="3600" kern="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DC80DD7-D0FA-4B6C-FD75-237954A3D1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092751"/>
              </p:ext>
            </p:extLst>
          </p:nvPr>
        </p:nvGraphicFramePr>
        <p:xfrm>
          <a:off x="682441" y="1629767"/>
          <a:ext cx="10926426" cy="1584960"/>
        </p:xfrm>
        <a:graphic>
          <a:graphicData uri="http://schemas.openxmlformats.org/drawingml/2006/table">
            <a:tbl>
              <a:tblPr/>
              <a:tblGrid>
                <a:gridCol w="1821071">
                  <a:extLst>
                    <a:ext uri="{9D8B030D-6E8A-4147-A177-3AD203B41FA5}">
                      <a16:colId xmlns:a16="http://schemas.microsoft.com/office/drawing/2014/main" val="2894769055"/>
                    </a:ext>
                  </a:extLst>
                </a:gridCol>
                <a:gridCol w="1821071">
                  <a:extLst>
                    <a:ext uri="{9D8B030D-6E8A-4147-A177-3AD203B41FA5}">
                      <a16:colId xmlns:a16="http://schemas.microsoft.com/office/drawing/2014/main" val="81450109"/>
                    </a:ext>
                  </a:extLst>
                </a:gridCol>
                <a:gridCol w="1821071">
                  <a:extLst>
                    <a:ext uri="{9D8B030D-6E8A-4147-A177-3AD203B41FA5}">
                      <a16:colId xmlns:a16="http://schemas.microsoft.com/office/drawing/2014/main" val="3131603635"/>
                    </a:ext>
                  </a:extLst>
                </a:gridCol>
                <a:gridCol w="1821071">
                  <a:extLst>
                    <a:ext uri="{9D8B030D-6E8A-4147-A177-3AD203B41FA5}">
                      <a16:colId xmlns:a16="http://schemas.microsoft.com/office/drawing/2014/main" val="387126315"/>
                    </a:ext>
                  </a:extLst>
                </a:gridCol>
                <a:gridCol w="1821071">
                  <a:extLst>
                    <a:ext uri="{9D8B030D-6E8A-4147-A177-3AD203B41FA5}">
                      <a16:colId xmlns:a16="http://schemas.microsoft.com/office/drawing/2014/main" val="3289546669"/>
                    </a:ext>
                  </a:extLst>
                </a:gridCol>
                <a:gridCol w="1821071">
                  <a:extLst>
                    <a:ext uri="{9D8B030D-6E8A-4147-A177-3AD203B41FA5}">
                      <a16:colId xmlns:a16="http://schemas.microsoft.com/office/drawing/2014/main" val="4138804453"/>
                    </a:ext>
                  </a:extLst>
                </a:gridCol>
              </a:tblGrid>
              <a:tr h="1659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TDoc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Title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Source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For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Decision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277085"/>
                  </a:ext>
                </a:extLst>
              </a:tr>
              <a:tr h="3556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6"/>
                        </a:rPr>
                        <a:t>S5‑254112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New SID on 6G Management and Orchestration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 (Moderator)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SID new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Agreement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endorsed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211610"/>
                  </a:ext>
                </a:extLst>
              </a:tr>
              <a:tr h="3556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7"/>
                        </a:rPr>
                        <a:t>S5‑253357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SA5 NWM Discussion for Rel-20 6G OAM Work Areas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Unicom(Moderator)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118608"/>
                  </a:ext>
                </a:extLst>
              </a:tr>
              <a:tr h="45051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8"/>
                        </a:rPr>
                        <a:t>S5‑253835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Suggestions for 6G OAM Study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Mobile, Verizon, SK Telecom, CATT, ZTE, Rakuten Mobile, NEC, Orange</a:t>
                      </a:r>
                      <a:endParaRPr lang="it-IT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withdrawn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325118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016C52-2C9A-325C-B716-334DC24A28CD}"/>
              </a:ext>
            </a:extLst>
          </p:cNvPr>
          <p:cNvSpPr txBox="1"/>
          <p:nvPr/>
        </p:nvSpPr>
        <p:spPr bwMode="auto">
          <a:xfrm>
            <a:off x="583131" y="3130523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381000" lvl="1" indent="0">
              <a:buNone/>
            </a:pPr>
            <a:endParaRPr lang="en-CA" sz="1400" dirty="0"/>
          </a:p>
          <a:p>
            <a:pPr marL="457200" indent="-457200"/>
            <a:r>
              <a:rPr lang="en-US" sz="2000" dirty="0"/>
              <a:t>SA5#163</a:t>
            </a:r>
            <a:endParaRPr lang="en-CA" sz="19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9D90355-F521-436E-90DC-393E1F5E26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061117"/>
              </p:ext>
            </p:extLst>
          </p:nvPr>
        </p:nvGraphicFramePr>
        <p:xfrm>
          <a:off x="682441" y="3794396"/>
          <a:ext cx="10926426" cy="2072640"/>
        </p:xfrm>
        <a:graphic>
          <a:graphicData uri="http://schemas.openxmlformats.org/drawingml/2006/table">
            <a:tbl>
              <a:tblPr/>
              <a:tblGrid>
                <a:gridCol w="1821071">
                  <a:extLst>
                    <a:ext uri="{9D8B030D-6E8A-4147-A177-3AD203B41FA5}">
                      <a16:colId xmlns:a16="http://schemas.microsoft.com/office/drawing/2014/main" val="917417139"/>
                    </a:ext>
                  </a:extLst>
                </a:gridCol>
                <a:gridCol w="1821071">
                  <a:extLst>
                    <a:ext uri="{9D8B030D-6E8A-4147-A177-3AD203B41FA5}">
                      <a16:colId xmlns:a16="http://schemas.microsoft.com/office/drawing/2014/main" val="3934456765"/>
                    </a:ext>
                  </a:extLst>
                </a:gridCol>
                <a:gridCol w="1821071">
                  <a:extLst>
                    <a:ext uri="{9D8B030D-6E8A-4147-A177-3AD203B41FA5}">
                      <a16:colId xmlns:a16="http://schemas.microsoft.com/office/drawing/2014/main" val="4234660011"/>
                    </a:ext>
                  </a:extLst>
                </a:gridCol>
                <a:gridCol w="1821071">
                  <a:extLst>
                    <a:ext uri="{9D8B030D-6E8A-4147-A177-3AD203B41FA5}">
                      <a16:colId xmlns:a16="http://schemas.microsoft.com/office/drawing/2014/main" val="3601960073"/>
                    </a:ext>
                  </a:extLst>
                </a:gridCol>
                <a:gridCol w="1821071">
                  <a:extLst>
                    <a:ext uri="{9D8B030D-6E8A-4147-A177-3AD203B41FA5}">
                      <a16:colId xmlns:a16="http://schemas.microsoft.com/office/drawing/2014/main" val="327300717"/>
                    </a:ext>
                  </a:extLst>
                </a:gridCol>
                <a:gridCol w="1821071">
                  <a:extLst>
                    <a:ext uri="{9D8B030D-6E8A-4147-A177-3AD203B41FA5}">
                      <a16:colId xmlns:a16="http://schemas.microsoft.com/office/drawing/2014/main" val="3838369011"/>
                    </a:ext>
                  </a:extLst>
                </a:gridCol>
              </a:tblGrid>
              <a:tr h="1659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TDoc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Title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+mn-lt"/>
                        </a:rPr>
                        <a:t>Source</a:t>
                      </a:r>
                      <a:endParaRPr lang="en-US" sz="10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Type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For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+mn-lt"/>
                        </a:rPr>
                        <a:t>Decision</a:t>
                      </a:r>
                      <a:endParaRPr lang="en-US" sz="10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988094"/>
                  </a:ext>
                </a:extLst>
              </a:tr>
              <a:tr h="1659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9"/>
                        </a:rPr>
                        <a:t>S5-254294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Study on 6G Management and Orchestration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China Unicom (Moderator)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SID new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Approval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794042"/>
                  </a:ext>
                </a:extLst>
              </a:tr>
              <a:tr h="1659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0"/>
                        </a:rPr>
                        <a:t>S5-254295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Study on 6G Management and Orchestration Status Report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China Unicom (Moderator)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report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Presentation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559636"/>
                  </a:ext>
                </a:extLst>
              </a:tr>
              <a:tr h="1659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1"/>
                        </a:rPr>
                        <a:t>S5-254306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Suggestions for 6G OAM Study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China Mobile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other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Endorsement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620803"/>
                  </a:ext>
                </a:extLst>
              </a:tr>
              <a:tr h="1659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2"/>
                        </a:rPr>
                        <a:t>S5-254307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DP on scope of data WT in 6G Study.docx"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Nokia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discussion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Endorsement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706458"/>
                  </a:ext>
                </a:extLst>
              </a:tr>
              <a:tr h="1659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3"/>
                        </a:rPr>
                        <a:t>S5-254335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LS on Guidance on 6G data related work tasks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TSG SA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LS 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Information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21282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</TotalTime>
  <Words>1149</Words>
  <Application>Microsoft Office PowerPoint</Application>
  <PresentationFormat>宽屏</PresentationFormat>
  <Paragraphs>199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Microsoft YaHei</vt:lpstr>
      <vt:lpstr>Arial</vt:lpstr>
      <vt:lpstr>Calibri</vt:lpstr>
      <vt:lpstr>Times New Roman</vt:lpstr>
      <vt:lpstr>Office Theme</vt:lpstr>
      <vt:lpstr>   Study on 6G Management and Orchestration Status Report </vt:lpstr>
      <vt:lpstr>Content</vt:lpstr>
      <vt:lpstr>General process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To build an intelligent, flexible, efficient and sustainable 3GPP management system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mark.scott@ericsson.com</dc:creator>
  <dc:description>© 2009  All rights reserved</dc:description>
  <cp:lastModifiedBy>Zhaoning Wang</cp:lastModifiedBy>
  <cp:revision>4207</cp:revision>
  <dcterms:created xsi:type="dcterms:W3CDTF">2008-08-30T09:32:00Z</dcterms:created>
  <dcterms:modified xsi:type="dcterms:W3CDTF">2025-10-03T16:10:25Z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  <property fmtid="{D5CDD505-2E9C-101B-9397-08002B2CF9AE}" pid="9" name="ICV">
    <vt:lpwstr>D011C86EC8804E93BBF86145770E9365</vt:lpwstr>
  </property>
  <property fmtid="{D5CDD505-2E9C-101B-9397-08002B2CF9AE}" pid="10" name="KSOProductBuildVer">
    <vt:lpwstr>2052-11.8.2.12085</vt:lpwstr>
  </property>
</Properties>
</file>